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88" r:id="rId9"/>
    <p:sldId id="265" r:id="rId10"/>
    <p:sldId id="266" r:id="rId11"/>
    <p:sldId id="267" r:id="rId12"/>
    <p:sldId id="264"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06.03.2017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06.03.2017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42844" y="928670"/>
            <a:ext cx="9001156" cy="2714644"/>
          </a:xfrm>
        </p:spPr>
        <p:txBody>
          <a:bodyPr>
            <a:noAutofit/>
          </a:bodyPr>
          <a:lstStyle/>
          <a:p>
            <a:pPr algn="ctr"/>
            <a:r>
              <a:rPr lang="tr-TR" sz="8800" dirty="0" smtClean="0">
                <a:solidFill>
                  <a:srgbClr val="FF0000"/>
                </a:solidFill>
              </a:rPr>
              <a:t>YERİM SENİ YGS</a:t>
            </a:r>
            <a:br>
              <a:rPr lang="tr-TR" sz="8800" dirty="0" smtClean="0">
                <a:solidFill>
                  <a:srgbClr val="FF0000"/>
                </a:solidFill>
              </a:rPr>
            </a:br>
            <a:r>
              <a:rPr lang="tr-TR" sz="8800" dirty="0" smtClean="0">
                <a:solidFill>
                  <a:srgbClr val="FF0000"/>
                </a:solidFill>
                <a:sym typeface="Wingdings" pitchFamily="2" charset="2"/>
              </a:rPr>
              <a:t></a:t>
            </a:r>
            <a:endParaRPr lang="tr-TR" sz="8800" dirty="0">
              <a:solidFill>
                <a:srgbClr val="FF0000"/>
              </a:solidFill>
            </a:endParaRPr>
          </a:p>
        </p:txBody>
      </p:sp>
      <p:sp>
        <p:nvSpPr>
          <p:cNvPr id="4" name="WordArt 7"/>
          <p:cNvSpPr>
            <a:spLocks noChangeArrowheads="1" noChangeShapeType="1" noTextEdit="1"/>
          </p:cNvSpPr>
          <p:nvPr/>
        </p:nvSpPr>
        <p:spPr bwMode="auto">
          <a:xfrm>
            <a:off x="1000100" y="3214686"/>
            <a:ext cx="7634288" cy="3021012"/>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tr-TR" sz="3600" kern="10" dirty="0">
                <a:solidFill>
                  <a:srgbClr val="7030A0"/>
                </a:solidFill>
                <a:effectLst>
                  <a:outerShdw dist="53882" dir="2700000" algn="ctr" rotWithShape="0">
                    <a:srgbClr val="C0C0C0">
                      <a:alpha val="79999"/>
                    </a:srgbClr>
                  </a:outerShdw>
                </a:effectLst>
                <a:latin typeface="Times New Roman"/>
                <a:cs typeface="Times New Roman"/>
              </a:rPr>
              <a:t>Sınava az kaldı...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 name="Text Box 10"/>
          <p:cNvSpPr txBox="1">
            <a:spLocks noChangeArrowheads="1"/>
          </p:cNvSpPr>
          <p:nvPr/>
        </p:nvSpPr>
        <p:spPr bwMode="auto">
          <a:xfrm>
            <a:off x="179388" y="1965325"/>
            <a:ext cx="8964612" cy="1312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chemeClr val="tx2"/>
                </a:solidFill>
                <a:latin typeface="Arial" charset="0"/>
              </a:rPr>
              <a:t> </a:t>
            </a:r>
            <a:r>
              <a:rPr lang="tr-TR" altLang="tr-TR" sz="2600" b="1">
                <a:solidFill>
                  <a:schemeClr val="tx2"/>
                </a:solidFill>
                <a:latin typeface="Arial Unicode MS" pitchFamily="34" charset="-128"/>
              </a:rPr>
              <a:t>Uyku düzeninizi oturtmaya çalışın. </a:t>
            </a:r>
            <a:r>
              <a:rPr lang="tr-TR" altLang="tr-TR" sz="2600" b="1">
                <a:latin typeface="Arial Unicode MS" pitchFamily="34" charset="-128"/>
              </a:rPr>
              <a:t>Çok ya da az uyumaya kalkışmayın. </a:t>
            </a:r>
            <a:r>
              <a:rPr lang="tr-TR" altLang="tr-TR" sz="2600" b="1">
                <a:solidFill>
                  <a:schemeClr val="tx2"/>
                </a:solidFill>
                <a:latin typeface="Arial Unicode MS" pitchFamily="34" charset="-128"/>
              </a:rPr>
              <a:t>(Akşamları erken yatmaya ve sabahları erken kalkmaya kendini alıştırın.)</a:t>
            </a:r>
            <a:r>
              <a:rPr lang="tr-TR" altLang="tr-TR" sz="2600" b="1">
                <a:latin typeface="Arial Unicode MS" pitchFamily="34" charset="-128"/>
              </a:rPr>
              <a:t> </a:t>
            </a:r>
          </a:p>
        </p:txBody>
      </p:sp>
      <p:sp>
        <p:nvSpPr>
          <p:cNvPr id="7182" name="Rectangle 14"/>
          <p:cNvSpPr>
            <a:spLocks noChangeArrowheads="1"/>
          </p:cNvSpPr>
          <p:nvPr/>
        </p:nvSpPr>
        <p:spPr bwMode="auto">
          <a:xfrm>
            <a:off x="0" y="153988"/>
            <a:ext cx="9144000" cy="1330325"/>
          </a:xfrm>
          <a:prstGeom prst="rect">
            <a:avLst/>
          </a:prstGeom>
          <a:solidFill>
            <a:srgbClr val="FDB0A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500" b="1" dirty="0">
                <a:latin typeface="Tahoma" pitchFamily="34" charset="0"/>
              </a:rPr>
              <a:t>SINAV ÖNCESİ</a:t>
            </a:r>
          </a:p>
          <a:p>
            <a:pPr algn="ctr"/>
            <a:r>
              <a:rPr lang="tr-TR" altLang="tr-TR" sz="3500" b="1" dirty="0" smtClean="0">
                <a:latin typeface="Tahoma" pitchFamily="34" charset="0"/>
              </a:rPr>
              <a:t>(Son Hafta) </a:t>
            </a:r>
            <a:endParaRPr lang="tr-TR" altLang="tr-TR" sz="3500" b="1" u="sng" dirty="0">
              <a:latin typeface="Tahoma" pitchFamily="34" charset="0"/>
            </a:endParaRPr>
          </a:p>
        </p:txBody>
      </p:sp>
      <p:sp>
        <p:nvSpPr>
          <p:cNvPr id="7183" name="Text Box 15"/>
          <p:cNvSpPr txBox="1">
            <a:spLocks noChangeArrowheads="1"/>
          </p:cNvSpPr>
          <p:nvPr/>
        </p:nvSpPr>
        <p:spPr bwMode="auto">
          <a:xfrm>
            <a:off x="107950" y="3575050"/>
            <a:ext cx="9096375" cy="1244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a:latin typeface="Arial Unicode MS" pitchFamily="34" charset="-128"/>
              </a:rPr>
              <a:t> </a:t>
            </a:r>
            <a:r>
              <a:rPr lang="tr-TR" altLang="tr-TR" sz="3000" b="1">
                <a:latin typeface="Arial Unicode MS" pitchFamily="34" charset="-128"/>
              </a:rPr>
              <a:t>Uyumak için herhangi bir ilaç almayın. </a:t>
            </a:r>
          </a:p>
          <a:p>
            <a:pPr eaLnBrk="1" hangingPunct="1">
              <a:spcBef>
                <a:spcPct val="20000"/>
              </a:spcBef>
              <a:buFontTx/>
              <a:buChar char="•"/>
            </a:pPr>
            <a:endParaRPr lang="tr-TR" altLang="tr-TR" sz="800" b="1">
              <a:latin typeface="Arial Unicode MS" pitchFamily="34" charset="-128"/>
            </a:endParaRPr>
          </a:p>
          <a:p>
            <a:pPr eaLnBrk="1" hangingPunct="1">
              <a:spcBef>
                <a:spcPct val="20000"/>
              </a:spcBef>
              <a:buFontTx/>
              <a:buChar char="•"/>
            </a:pPr>
            <a:r>
              <a:rPr lang="tr-TR" altLang="tr-TR" sz="3000" b="1">
                <a:latin typeface="Arial Unicode MS" pitchFamily="34" charset="-128"/>
              </a:rPr>
              <a:t> Uyumakta zorlanıyorsanız ılık suyla duş alın.</a:t>
            </a:r>
          </a:p>
        </p:txBody>
      </p:sp>
      <p:sp>
        <p:nvSpPr>
          <p:cNvPr id="7184" name="Text Box 16"/>
          <p:cNvSpPr txBox="1">
            <a:spLocks noChangeArrowheads="1"/>
          </p:cNvSpPr>
          <p:nvPr/>
        </p:nvSpPr>
        <p:spPr bwMode="auto">
          <a:xfrm>
            <a:off x="179388" y="5086350"/>
            <a:ext cx="85693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a:latin typeface="Arial Unicode MS" pitchFamily="34" charset="-128"/>
              </a:rPr>
              <a:t> </a:t>
            </a:r>
            <a:r>
              <a:rPr lang="tr-TR" altLang="tr-TR" sz="3000" b="1">
                <a:latin typeface="Arial Unicode MS" pitchFamily="34" charset="-128"/>
              </a:rPr>
              <a:t>Uyumadan önce yemek ve çok sulu gıdalar almayın.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 calcmode="lin" valueType="num">
                                      <p:cBhvr additive="base">
                                        <p:cTn id="7" dur="500" fill="hold"/>
                                        <p:tgtEl>
                                          <p:spTgt spid="7178"/>
                                        </p:tgtEl>
                                        <p:attrNameLst>
                                          <p:attrName>ppt_x</p:attrName>
                                        </p:attrNameLst>
                                      </p:cBhvr>
                                      <p:tavLst>
                                        <p:tav tm="0">
                                          <p:val>
                                            <p:strVal val="0-#ppt_w/2"/>
                                          </p:val>
                                        </p:tav>
                                        <p:tav tm="100000">
                                          <p:val>
                                            <p:strVal val="#ppt_x"/>
                                          </p:val>
                                        </p:tav>
                                      </p:tavLst>
                                    </p:anim>
                                    <p:anim calcmode="lin" valueType="num">
                                      <p:cBhvr additive="base">
                                        <p:cTn id="8" dur="500" fill="hold"/>
                                        <p:tgtEl>
                                          <p:spTgt spid="71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82"/>
                                        </p:tgtEl>
                                        <p:attrNameLst>
                                          <p:attrName>style.visibility</p:attrName>
                                        </p:attrNameLst>
                                      </p:cBhvr>
                                      <p:to>
                                        <p:strVal val="visible"/>
                                      </p:to>
                                    </p:set>
                                    <p:anim calcmode="lin" valueType="num">
                                      <p:cBhvr additive="base">
                                        <p:cTn id="13" dur="500" fill="hold"/>
                                        <p:tgtEl>
                                          <p:spTgt spid="7182"/>
                                        </p:tgtEl>
                                        <p:attrNameLst>
                                          <p:attrName>ppt_x</p:attrName>
                                        </p:attrNameLst>
                                      </p:cBhvr>
                                      <p:tavLst>
                                        <p:tav tm="0">
                                          <p:val>
                                            <p:strVal val="0-#ppt_w/2"/>
                                          </p:val>
                                        </p:tav>
                                        <p:tav tm="100000">
                                          <p:val>
                                            <p:strVal val="#ppt_x"/>
                                          </p:val>
                                        </p:tav>
                                      </p:tavLst>
                                    </p:anim>
                                    <p:anim calcmode="lin" valueType="num">
                                      <p:cBhvr additive="base">
                                        <p:cTn id="14" dur="500" fill="hold"/>
                                        <p:tgtEl>
                                          <p:spTgt spid="718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83"/>
                                        </p:tgtEl>
                                        <p:attrNameLst>
                                          <p:attrName>style.visibility</p:attrName>
                                        </p:attrNameLst>
                                      </p:cBhvr>
                                      <p:to>
                                        <p:strVal val="visible"/>
                                      </p:to>
                                    </p:set>
                                    <p:anim calcmode="lin" valueType="num">
                                      <p:cBhvr additive="base">
                                        <p:cTn id="19" dur="500" fill="hold"/>
                                        <p:tgtEl>
                                          <p:spTgt spid="7183"/>
                                        </p:tgtEl>
                                        <p:attrNameLst>
                                          <p:attrName>ppt_x</p:attrName>
                                        </p:attrNameLst>
                                      </p:cBhvr>
                                      <p:tavLst>
                                        <p:tav tm="0">
                                          <p:val>
                                            <p:strVal val="0-#ppt_w/2"/>
                                          </p:val>
                                        </p:tav>
                                        <p:tav tm="100000">
                                          <p:val>
                                            <p:strVal val="#ppt_x"/>
                                          </p:val>
                                        </p:tav>
                                      </p:tavLst>
                                    </p:anim>
                                    <p:anim calcmode="lin" valueType="num">
                                      <p:cBhvr additive="base">
                                        <p:cTn id="20" dur="500" fill="hold"/>
                                        <p:tgtEl>
                                          <p:spTgt spid="718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84"/>
                                        </p:tgtEl>
                                        <p:attrNameLst>
                                          <p:attrName>style.visibility</p:attrName>
                                        </p:attrNameLst>
                                      </p:cBhvr>
                                      <p:to>
                                        <p:strVal val="visible"/>
                                      </p:to>
                                    </p:set>
                                    <p:anim calcmode="lin" valueType="num">
                                      <p:cBhvr additive="base">
                                        <p:cTn id="25" dur="500" fill="hold"/>
                                        <p:tgtEl>
                                          <p:spTgt spid="7184"/>
                                        </p:tgtEl>
                                        <p:attrNameLst>
                                          <p:attrName>ppt_x</p:attrName>
                                        </p:attrNameLst>
                                      </p:cBhvr>
                                      <p:tavLst>
                                        <p:tav tm="0">
                                          <p:val>
                                            <p:strVal val="0-#ppt_w/2"/>
                                          </p:val>
                                        </p:tav>
                                        <p:tav tm="100000">
                                          <p:val>
                                            <p:strVal val="#ppt_x"/>
                                          </p:val>
                                        </p:tav>
                                      </p:tavLst>
                                    </p:anim>
                                    <p:anim calcmode="lin" valueType="num">
                                      <p:cBhvr additive="base">
                                        <p:cTn id="26" dur="500" fill="hold"/>
                                        <p:tgtEl>
                                          <p:spTgt spid="71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utoUpdateAnimBg="0"/>
      <p:bldP spid="7182" grpId="0" animBg="1" autoUpdateAnimBg="0"/>
      <p:bldP spid="7183" grpId="0" autoUpdateAnimBg="0"/>
      <p:bldP spid="718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4" name="Rectangle 6"/>
          <p:cNvSpPr>
            <a:spLocks noChangeArrowheads="1"/>
          </p:cNvSpPr>
          <p:nvPr/>
        </p:nvSpPr>
        <p:spPr bwMode="auto">
          <a:xfrm>
            <a:off x="0" y="214290"/>
            <a:ext cx="9144000" cy="1330325"/>
          </a:xfrm>
          <a:prstGeom prst="rect">
            <a:avLst/>
          </a:prstGeom>
          <a:solidFill>
            <a:srgbClr val="FDB0A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500" b="1" dirty="0">
                <a:latin typeface="Tahoma" pitchFamily="34" charset="0"/>
              </a:rPr>
              <a:t>SINAV ÖNCESİ</a:t>
            </a:r>
          </a:p>
          <a:p>
            <a:pPr algn="ctr"/>
            <a:r>
              <a:rPr lang="tr-TR" altLang="tr-TR" sz="3500" b="1" dirty="0" smtClean="0">
                <a:latin typeface="Tahoma" pitchFamily="34" charset="0"/>
              </a:rPr>
              <a:t>(Son Hafta) </a:t>
            </a:r>
            <a:endParaRPr lang="tr-TR" altLang="tr-TR" sz="3500" b="1" u="sng" dirty="0">
              <a:latin typeface="Tahoma" pitchFamily="34" charset="0"/>
            </a:endParaRPr>
          </a:p>
        </p:txBody>
      </p:sp>
      <p:sp>
        <p:nvSpPr>
          <p:cNvPr id="83978" name="Text Box 10"/>
          <p:cNvSpPr txBox="1">
            <a:spLocks noChangeArrowheads="1"/>
          </p:cNvSpPr>
          <p:nvPr/>
        </p:nvSpPr>
        <p:spPr bwMode="auto">
          <a:xfrm>
            <a:off x="250825" y="1916113"/>
            <a:ext cx="85693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Hazır yiyecekleri ve abur cubur gıdalarını fazla tercih etmeyin.</a:t>
            </a:r>
            <a:r>
              <a:rPr lang="tr-TR" altLang="tr-TR" sz="3000">
                <a:latin typeface="Arial Unicode MS" pitchFamily="34" charset="-128"/>
              </a:rPr>
              <a:t> </a:t>
            </a:r>
          </a:p>
        </p:txBody>
      </p:sp>
      <p:sp>
        <p:nvSpPr>
          <p:cNvPr id="83979" name="Text Box 11"/>
          <p:cNvSpPr txBox="1">
            <a:spLocks noChangeArrowheads="1"/>
          </p:cNvSpPr>
          <p:nvPr/>
        </p:nvSpPr>
        <p:spPr bwMode="auto">
          <a:xfrm>
            <a:off x="250825" y="2852738"/>
            <a:ext cx="8569325" cy="54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Çok yemek yiyerek mideyi zorlamayın.</a:t>
            </a:r>
          </a:p>
        </p:txBody>
      </p:sp>
      <p:sp>
        <p:nvSpPr>
          <p:cNvPr id="83980" name="Text Box 12"/>
          <p:cNvSpPr txBox="1">
            <a:spLocks noChangeArrowheads="1"/>
          </p:cNvSpPr>
          <p:nvPr/>
        </p:nvSpPr>
        <p:spPr bwMode="auto">
          <a:xfrm>
            <a:off x="250825" y="3500438"/>
            <a:ext cx="8569325" cy="54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Meyve ve sebze yemeye çalışın.</a:t>
            </a:r>
          </a:p>
        </p:txBody>
      </p:sp>
      <p:sp>
        <p:nvSpPr>
          <p:cNvPr id="83981" name="Text Box 13"/>
          <p:cNvSpPr txBox="1">
            <a:spLocks noChangeArrowheads="1"/>
          </p:cNvSpPr>
          <p:nvPr/>
        </p:nvSpPr>
        <p:spPr bwMode="auto">
          <a:xfrm>
            <a:off x="250825" y="4005263"/>
            <a:ext cx="85693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Uzun süreli aç kalmayın. (Diyet yapmayın.)</a:t>
            </a:r>
          </a:p>
        </p:txBody>
      </p:sp>
      <p:sp>
        <p:nvSpPr>
          <p:cNvPr id="83982" name="Text Box 14"/>
          <p:cNvSpPr txBox="1">
            <a:spLocks noChangeArrowheads="1"/>
          </p:cNvSpPr>
          <p:nvPr/>
        </p:nvSpPr>
        <p:spPr bwMode="auto">
          <a:xfrm>
            <a:off x="250825" y="5159375"/>
            <a:ext cx="85693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Üşütmemek için giyiminize dikkat edin. Terli kalmayın.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3974"/>
                                        </p:tgtEl>
                                        <p:attrNameLst>
                                          <p:attrName>style.visibility</p:attrName>
                                        </p:attrNameLst>
                                      </p:cBhvr>
                                      <p:to>
                                        <p:strVal val="visible"/>
                                      </p:to>
                                    </p:set>
                                    <p:anim calcmode="lin" valueType="num">
                                      <p:cBhvr additive="base">
                                        <p:cTn id="7" dur="500" fill="hold"/>
                                        <p:tgtEl>
                                          <p:spTgt spid="83974"/>
                                        </p:tgtEl>
                                        <p:attrNameLst>
                                          <p:attrName>ppt_x</p:attrName>
                                        </p:attrNameLst>
                                      </p:cBhvr>
                                      <p:tavLst>
                                        <p:tav tm="0">
                                          <p:val>
                                            <p:strVal val="0-#ppt_w/2"/>
                                          </p:val>
                                        </p:tav>
                                        <p:tav tm="100000">
                                          <p:val>
                                            <p:strVal val="#ppt_x"/>
                                          </p:val>
                                        </p:tav>
                                      </p:tavLst>
                                    </p:anim>
                                    <p:anim calcmode="lin" valueType="num">
                                      <p:cBhvr additive="base">
                                        <p:cTn id="8" dur="500" fill="hold"/>
                                        <p:tgtEl>
                                          <p:spTgt spid="839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8"/>
                                        </p:tgtEl>
                                        <p:attrNameLst>
                                          <p:attrName>style.visibility</p:attrName>
                                        </p:attrNameLst>
                                      </p:cBhvr>
                                      <p:to>
                                        <p:strVal val="visible"/>
                                      </p:to>
                                    </p:set>
                                    <p:anim calcmode="lin" valueType="num">
                                      <p:cBhvr additive="base">
                                        <p:cTn id="13" dur="500" fill="hold"/>
                                        <p:tgtEl>
                                          <p:spTgt spid="83978"/>
                                        </p:tgtEl>
                                        <p:attrNameLst>
                                          <p:attrName>ppt_x</p:attrName>
                                        </p:attrNameLst>
                                      </p:cBhvr>
                                      <p:tavLst>
                                        <p:tav tm="0">
                                          <p:val>
                                            <p:strVal val="0-#ppt_w/2"/>
                                          </p:val>
                                        </p:tav>
                                        <p:tav tm="100000">
                                          <p:val>
                                            <p:strVal val="#ppt_x"/>
                                          </p:val>
                                        </p:tav>
                                      </p:tavLst>
                                    </p:anim>
                                    <p:anim calcmode="lin" valueType="num">
                                      <p:cBhvr additive="base">
                                        <p:cTn id="14" dur="500" fill="hold"/>
                                        <p:tgtEl>
                                          <p:spTgt spid="8397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9"/>
                                        </p:tgtEl>
                                        <p:attrNameLst>
                                          <p:attrName>style.visibility</p:attrName>
                                        </p:attrNameLst>
                                      </p:cBhvr>
                                      <p:to>
                                        <p:strVal val="visible"/>
                                      </p:to>
                                    </p:set>
                                    <p:anim calcmode="lin" valueType="num">
                                      <p:cBhvr additive="base">
                                        <p:cTn id="19" dur="500" fill="hold"/>
                                        <p:tgtEl>
                                          <p:spTgt spid="83979"/>
                                        </p:tgtEl>
                                        <p:attrNameLst>
                                          <p:attrName>ppt_x</p:attrName>
                                        </p:attrNameLst>
                                      </p:cBhvr>
                                      <p:tavLst>
                                        <p:tav tm="0">
                                          <p:val>
                                            <p:strVal val="0-#ppt_w/2"/>
                                          </p:val>
                                        </p:tav>
                                        <p:tav tm="100000">
                                          <p:val>
                                            <p:strVal val="#ppt_x"/>
                                          </p:val>
                                        </p:tav>
                                      </p:tavLst>
                                    </p:anim>
                                    <p:anim calcmode="lin" valueType="num">
                                      <p:cBhvr additive="base">
                                        <p:cTn id="20" dur="500" fill="hold"/>
                                        <p:tgtEl>
                                          <p:spTgt spid="8397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80"/>
                                        </p:tgtEl>
                                        <p:attrNameLst>
                                          <p:attrName>style.visibility</p:attrName>
                                        </p:attrNameLst>
                                      </p:cBhvr>
                                      <p:to>
                                        <p:strVal val="visible"/>
                                      </p:to>
                                    </p:set>
                                    <p:anim calcmode="lin" valueType="num">
                                      <p:cBhvr additive="base">
                                        <p:cTn id="25" dur="500" fill="hold"/>
                                        <p:tgtEl>
                                          <p:spTgt spid="83980"/>
                                        </p:tgtEl>
                                        <p:attrNameLst>
                                          <p:attrName>ppt_x</p:attrName>
                                        </p:attrNameLst>
                                      </p:cBhvr>
                                      <p:tavLst>
                                        <p:tav tm="0">
                                          <p:val>
                                            <p:strVal val="0-#ppt_w/2"/>
                                          </p:val>
                                        </p:tav>
                                        <p:tav tm="100000">
                                          <p:val>
                                            <p:strVal val="#ppt_x"/>
                                          </p:val>
                                        </p:tav>
                                      </p:tavLst>
                                    </p:anim>
                                    <p:anim calcmode="lin" valueType="num">
                                      <p:cBhvr additive="base">
                                        <p:cTn id="26" dur="500" fill="hold"/>
                                        <p:tgtEl>
                                          <p:spTgt spid="8398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3981"/>
                                        </p:tgtEl>
                                        <p:attrNameLst>
                                          <p:attrName>style.visibility</p:attrName>
                                        </p:attrNameLst>
                                      </p:cBhvr>
                                      <p:to>
                                        <p:strVal val="visible"/>
                                      </p:to>
                                    </p:set>
                                    <p:anim calcmode="lin" valueType="num">
                                      <p:cBhvr additive="base">
                                        <p:cTn id="31" dur="500" fill="hold"/>
                                        <p:tgtEl>
                                          <p:spTgt spid="83981"/>
                                        </p:tgtEl>
                                        <p:attrNameLst>
                                          <p:attrName>ppt_x</p:attrName>
                                        </p:attrNameLst>
                                      </p:cBhvr>
                                      <p:tavLst>
                                        <p:tav tm="0">
                                          <p:val>
                                            <p:strVal val="0-#ppt_w/2"/>
                                          </p:val>
                                        </p:tav>
                                        <p:tav tm="100000">
                                          <p:val>
                                            <p:strVal val="#ppt_x"/>
                                          </p:val>
                                        </p:tav>
                                      </p:tavLst>
                                    </p:anim>
                                    <p:anim calcmode="lin" valueType="num">
                                      <p:cBhvr additive="base">
                                        <p:cTn id="32" dur="500" fill="hold"/>
                                        <p:tgtEl>
                                          <p:spTgt spid="8398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3982"/>
                                        </p:tgtEl>
                                        <p:attrNameLst>
                                          <p:attrName>style.visibility</p:attrName>
                                        </p:attrNameLst>
                                      </p:cBhvr>
                                      <p:to>
                                        <p:strVal val="visible"/>
                                      </p:to>
                                    </p:set>
                                    <p:anim calcmode="lin" valueType="num">
                                      <p:cBhvr additive="base">
                                        <p:cTn id="37" dur="500" fill="hold"/>
                                        <p:tgtEl>
                                          <p:spTgt spid="83982"/>
                                        </p:tgtEl>
                                        <p:attrNameLst>
                                          <p:attrName>ppt_x</p:attrName>
                                        </p:attrNameLst>
                                      </p:cBhvr>
                                      <p:tavLst>
                                        <p:tav tm="0">
                                          <p:val>
                                            <p:strVal val="0-#ppt_w/2"/>
                                          </p:val>
                                        </p:tav>
                                        <p:tav tm="100000">
                                          <p:val>
                                            <p:strVal val="#ppt_x"/>
                                          </p:val>
                                        </p:tav>
                                      </p:tavLst>
                                    </p:anim>
                                    <p:anim calcmode="lin" valueType="num">
                                      <p:cBhvr additive="base">
                                        <p:cTn id="38" dur="500" fill="hold"/>
                                        <p:tgtEl>
                                          <p:spTgt spid="839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animBg="1" autoUpdateAnimBg="0"/>
      <p:bldP spid="83978" grpId="0" autoUpdateAnimBg="0"/>
      <p:bldP spid="83979" grpId="0" autoUpdateAnimBg="0"/>
      <p:bldP spid="83980" grpId="0" autoUpdateAnimBg="0"/>
      <p:bldP spid="83981" grpId="0" autoUpdateAnimBg="0"/>
      <p:bldP spid="8398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250825" y="2565400"/>
            <a:ext cx="889317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rgbClr val="0000CC"/>
                </a:solidFill>
                <a:latin typeface="Arial" charset="0"/>
              </a:rPr>
              <a:t> </a:t>
            </a:r>
            <a:r>
              <a:rPr lang="tr-TR" altLang="tr-TR" sz="3000" b="1">
                <a:solidFill>
                  <a:srgbClr val="0000CC"/>
                </a:solidFill>
                <a:latin typeface="Arial Unicode MS" pitchFamily="34" charset="-128"/>
              </a:rPr>
              <a:t>Gürültüden uzak, açık havalarda yürüyüş yapın. </a:t>
            </a:r>
          </a:p>
        </p:txBody>
      </p:sp>
      <p:sp>
        <p:nvSpPr>
          <p:cNvPr id="84995" name="Rectangle 3"/>
          <p:cNvSpPr>
            <a:spLocks noChangeArrowheads="1"/>
          </p:cNvSpPr>
          <p:nvPr/>
        </p:nvSpPr>
        <p:spPr bwMode="auto">
          <a:xfrm>
            <a:off x="0" y="153988"/>
            <a:ext cx="9144000" cy="1330325"/>
          </a:xfrm>
          <a:prstGeom prst="rect">
            <a:avLst/>
          </a:prstGeom>
          <a:solidFill>
            <a:srgbClr val="FDB0A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500" b="1" dirty="0">
                <a:latin typeface="Tahoma" pitchFamily="34" charset="0"/>
              </a:rPr>
              <a:t>SINAV ÖNCESİ</a:t>
            </a:r>
          </a:p>
          <a:p>
            <a:pPr algn="ctr"/>
            <a:r>
              <a:rPr lang="tr-TR" altLang="tr-TR" sz="3500" b="1" dirty="0" smtClean="0">
                <a:latin typeface="Tahoma" pitchFamily="34" charset="0"/>
              </a:rPr>
              <a:t>(Son Hafta) </a:t>
            </a:r>
            <a:endParaRPr lang="tr-TR" altLang="tr-TR" sz="3500" b="1" u="sng" dirty="0">
              <a:latin typeface="Tahoma" pitchFamily="34" charset="0"/>
            </a:endParaRPr>
          </a:p>
        </p:txBody>
      </p:sp>
      <p:sp>
        <p:nvSpPr>
          <p:cNvPr id="84996" name="Text Box 4"/>
          <p:cNvSpPr txBox="1">
            <a:spLocks noChangeArrowheads="1"/>
          </p:cNvSpPr>
          <p:nvPr/>
        </p:nvSpPr>
        <p:spPr bwMode="auto">
          <a:xfrm>
            <a:off x="250825" y="4076700"/>
            <a:ext cx="862647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chemeClr val="tx2"/>
                </a:solidFill>
                <a:latin typeface="Arial" charset="0"/>
              </a:rPr>
              <a:t> </a:t>
            </a:r>
            <a:r>
              <a:rPr lang="tr-TR" altLang="tr-TR" sz="3000" b="1">
                <a:solidFill>
                  <a:schemeClr val="tx2"/>
                </a:solidFill>
                <a:latin typeface="Arial Unicode MS" pitchFamily="34" charset="-128"/>
              </a:rPr>
              <a:t>Sizi sinirlendirecek, moralinizi bozacak ortamlara ve kişilere yaklaşmayın. </a:t>
            </a:r>
          </a:p>
        </p:txBody>
      </p:sp>
      <p:sp>
        <p:nvSpPr>
          <p:cNvPr id="84997" name="Text Box 5"/>
          <p:cNvSpPr txBox="1">
            <a:spLocks noChangeArrowheads="1"/>
          </p:cNvSpPr>
          <p:nvPr/>
        </p:nvSpPr>
        <p:spPr bwMode="auto">
          <a:xfrm>
            <a:off x="323850" y="5084763"/>
            <a:ext cx="85693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rgbClr val="0000CC"/>
                </a:solidFill>
                <a:latin typeface="Arial" charset="0"/>
              </a:rPr>
              <a:t> </a:t>
            </a:r>
            <a:r>
              <a:rPr lang="tr-TR" altLang="tr-TR" sz="3000" b="1">
                <a:solidFill>
                  <a:srgbClr val="0000CC"/>
                </a:solidFill>
                <a:latin typeface="Arial Unicode MS" pitchFamily="34" charset="-128"/>
              </a:rPr>
              <a:t>Sınav hakkında olumsuz düşünce ve sohbetlerden uzak durun.</a:t>
            </a:r>
          </a:p>
        </p:txBody>
      </p:sp>
      <p:sp>
        <p:nvSpPr>
          <p:cNvPr id="85000" name="Text Box 8"/>
          <p:cNvSpPr txBox="1">
            <a:spLocks noChangeArrowheads="1"/>
          </p:cNvSpPr>
          <p:nvPr/>
        </p:nvSpPr>
        <p:spPr bwMode="auto">
          <a:xfrm>
            <a:off x="250825" y="1700213"/>
            <a:ext cx="8569325"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Özellikle grip olmuş hasta kişilerle yakın temas kurmayın.</a:t>
            </a:r>
            <a:r>
              <a:rPr lang="tr-TR" altLang="tr-TR" sz="3000">
                <a:latin typeface="Arial Unicode MS" pitchFamily="34" charset="-128"/>
              </a:rPr>
              <a:t> </a:t>
            </a:r>
          </a:p>
        </p:txBody>
      </p:sp>
      <p:sp>
        <p:nvSpPr>
          <p:cNvPr id="85001" name="Text Box 9"/>
          <p:cNvSpPr txBox="1">
            <a:spLocks noChangeArrowheads="1"/>
          </p:cNvSpPr>
          <p:nvPr/>
        </p:nvSpPr>
        <p:spPr bwMode="auto">
          <a:xfrm>
            <a:off x="250825" y="3500438"/>
            <a:ext cx="8893175" cy="54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Unicode MS" pitchFamily="34" charset="-128"/>
              </a:rPr>
              <a:t> Huzurlu ve sakin olmaya çalışın.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additive="base">
                                        <p:cTn id="7" dur="500" fill="hold"/>
                                        <p:tgtEl>
                                          <p:spTgt spid="84994"/>
                                        </p:tgtEl>
                                        <p:attrNameLst>
                                          <p:attrName>ppt_x</p:attrName>
                                        </p:attrNameLst>
                                      </p:cBhvr>
                                      <p:tavLst>
                                        <p:tav tm="0">
                                          <p:val>
                                            <p:strVal val="0-#ppt_w/2"/>
                                          </p:val>
                                        </p:tav>
                                        <p:tav tm="100000">
                                          <p:val>
                                            <p:strVal val="#ppt_x"/>
                                          </p:val>
                                        </p:tav>
                                      </p:tavLst>
                                    </p:anim>
                                    <p:anim calcmode="lin" valueType="num">
                                      <p:cBhvr additive="base">
                                        <p:cTn id="8" dur="500" fill="hold"/>
                                        <p:tgtEl>
                                          <p:spTgt spid="849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gtEl>
                                        <p:attrNameLst>
                                          <p:attrName>style.visibility</p:attrName>
                                        </p:attrNameLst>
                                      </p:cBhvr>
                                      <p:to>
                                        <p:strVal val="visible"/>
                                      </p:to>
                                    </p:set>
                                    <p:anim calcmode="lin" valueType="num">
                                      <p:cBhvr additive="base">
                                        <p:cTn id="13" dur="500" fill="hold"/>
                                        <p:tgtEl>
                                          <p:spTgt spid="84995"/>
                                        </p:tgtEl>
                                        <p:attrNameLst>
                                          <p:attrName>ppt_x</p:attrName>
                                        </p:attrNameLst>
                                      </p:cBhvr>
                                      <p:tavLst>
                                        <p:tav tm="0">
                                          <p:val>
                                            <p:strVal val="0-#ppt_w/2"/>
                                          </p:val>
                                        </p:tav>
                                        <p:tav tm="100000">
                                          <p:val>
                                            <p:strVal val="#ppt_x"/>
                                          </p:val>
                                        </p:tav>
                                      </p:tavLst>
                                    </p:anim>
                                    <p:anim calcmode="lin" valueType="num">
                                      <p:cBhvr additive="base">
                                        <p:cTn id="14" dur="500" fill="hold"/>
                                        <p:tgtEl>
                                          <p:spTgt spid="849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996"/>
                                        </p:tgtEl>
                                        <p:attrNameLst>
                                          <p:attrName>style.visibility</p:attrName>
                                        </p:attrNameLst>
                                      </p:cBhvr>
                                      <p:to>
                                        <p:strVal val="visible"/>
                                      </p:to>
                                    </p:set>
                                    <p:anim calcmode="lin" valueType="num">
                                      <p:cBhvr additive="base">
                                        <p:cTn id="19" dur="500" fill="hold"/>
                                        <p:tgtEl>
                                          <p:spTgt spid="84996"/>
                                        </p:tgtEl>
                                        <p:attrNameLst>
                                          <p:attrName>ppt_x</p:attrName>
                                        </p:attrNameLst>
                                      </p:cBhvr>
                                      <p:tavLst>
                                        <p:tav tm="0">
                                          <p:val>
                                            <p:strVal val="0-#ppt_w/2"/>
                                          </p:val>
                                        </p:tav>
                                        <p:tav tm="100000">
                                          <p:val>
                                            <p:strVal val="#ppt_x"/>
                                          </p:val>
                                        </p:tav>
                                      </p:tavLst>
                                    </p:anim>
                                    <p:anim calcmode="lin" valueType="num">
                                      <p:cBhvr additive="base">
                                        <p:cTn id="20" dur="500" fill="hold"/>
                                        <p:tgtEl>
                                          <p:spTgt spid="849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4997"/>
                                        </p:tgtEl>
                                        <p:attrNameLst>
                                          <p:attrName>style.visibility</p:attrName>
                                        </p:attrNameLst>
                                      </p:cBhvr>
                                      <p:to>
                                        <p:strVal val="visible"/>
                                      </p:to>
                                    </p:set>
                                    <p:anim calcmode="lin" valueType="num">
                                      <p:cBhvr additive="base">
                                        <p:cTn id="25" dur="500" fill="hold"/>
                                        <p:tgtEl>
                                          <p:spTgt spid="84997"/>
                                        </p:tgtEl>
                                        <p:attrNameLst>
                                          <p:attrName>ppt_x</p:attrName>
                                        </p:attrNameLst>
                                      </p:cBhvr>
                                      <p:tavLst>
                                        <p:tav tm="0">
                                          <p:val>
                                            <p:strVal val="0-#ppt_w/2"/>
                                          </p:val>
                                        </p:tav>
                                        <p:tav tm="100000">
                                          <p:val>
                                            <p:strVal val="#ppt_x"/>
                                          </p:val>
                                        </p:tav>
                                      </p:tavLst>
                                    </p:anim>
                                    <p:anim calcmode="lin" valueType="num">
                                      <p:cBhvr additive="base">
                                        <p:cTn id="26" dur="500" fill="hold"/>
                                        <p:tgtEl>
                                          <p:spTgt spid="8499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5000"/>
                                        </p:tgtEl>
                                        <p:attrNameLst>
                                          <p:attrName>style.visibility</p:attrName>
                                        </p:attrNameLst>
                                      </p:cBhvr>
                                      <p:to>
                                        <p:strVal val="visible"/>
                                      </p:to>
                                    </p:set>
                                    <p:anim calcmode="lin" valueType="num">
                                      <p:cBhvr additive="base">
                                        <p:cTn id="31" dur="500" fill="hold"/>
                                        <p:tgtEl>
                                          <p:spTgt spid="85000"/>
                                        </p:tgtEl>
                                        <p:attrNameLst>
                                          <p:attrName>ppt_x</p:attrName>
                                        </p:attrNameLst>
                                      </p:cBhvr>
                                      <p:tavLst>
                                        <p:tav tm="0">
                                          <p:val>
                                            <p:strVal val="0-#ppt_w/2"/>
                                          </p:val>
                                        </p:tav>
                                        <p:tav tm="100000">
                                          <p:val>
                                            <p:strVal val="#ppt_x"/>
                                          </p:val>
                                        </p:tav>
                                      </p:tavLst>
                                    </p:anim>
                                    <p:anim calcmode="lin" valueType="num">
                                      <p:cBhvr additive="base">
                                        <p:cTn id="32" dur="500" fill="hold"/>
                                        <p:tgtEl>
                                          <p:spTgt spid="8500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5001"/>
                                        </p:tgtEl>
                                        <p:attrNameLst>
                                          <p:attrName>style.visibility</p:attrName>
                                        </p:attrNameLst>
                                      </p:cBhvr>
                                      <p:to>
                                        <p:strVal val="visible"/>
                                      </p:to>
                                    </p:set>
                                    <p:anim calcmode="lin" valueType="num">
                                      <p:cBhvr additive="base">
                                        <p:cTn id="37" dur="500" fill="hold"/>
                                        <p:tgtEl>
                                          <p:spTgt spid="85001"/>
                                        </p:tgtEl>
                                        <p:attrNameLst>
                                          <p:attrName>ppt_x</p:attrName>
                                        </p:attrNameLst>
                                      </p:cBhvr>
                                      <p:tavLst>
                                        <p:tav tm="0">
                                          <p:val>
                                            <p:strVal val="0-#ppt_w/2"/>
                                          </p:val>
                                        </p:tav>
                                        <p:tav tm="100000">
                                          <p:val>
                                            <p:strVal val="#ppt_x"/>
                                          </p:val>
                                        </p:tav>
                                      </p:tavLst>
                                    </p:anim>
                                    <p:anim calcmode="lin" valueType="num">
                                      <p:cBhvr additive="base">
                                        <p:cTn id="38" dur="500" fill="hold"/>
                                        <p:tgtEl>
                                          <p:spTgt spid="850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animBg="1" autoUpdateAnimBg="0"/>
      <p:bldP spid="84996" grpId="0" autoUpdateAnimBg="0"/>
      <p:bldP spid="84997" grpId="0" autoUpdateAnimBg="0"/>
      <p:bldP spid="85000" grpId="0" autoUpdateAnimBg="0"/>
      <p:bldP spid="8500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8" name="Rectangle 8"/>
          <p:cNvSpPr>
            <a:spLocks noChangeArrowheads="1"/>
          </p:cNvSpPr>
          <p:nvPr/>
        </p:nvSpPr>
        <p:spPr bwMode="auto">
          <a:xfrm>
            <a:off x="-36513" y="76200"/>
            <a:ext cx="9180513" cy="762000"/>
          </a:xfrm>
          <a:prstGeom prst="rect">
            <a:avLst/>
          </a:prstGeom>
          <a:solidFill>
            <a:srgbClr val="0000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5400">
                <a:solidFill>
                  <a:schemeClr val="bg1"/>
                </a:solidFill>
                <a:latin typeface="Arial" charset="0"/>
              </a:rPr>
              <a:t>Sınav Sabahı-1-</a:t>
            </a:r>
          </a:p>
        </p:txBody>
      </p:sp>
      <p:sp>
        <p:nvSpPr>
          <p:cNvPr id="10253" name="Text Box 13"/>
          <p:cNvSpPr txBox="1">
            <a:spLocks noChangeArrowheads="1"/>
          </p:cNvSpPr>
          <p:nvPr/>
        </p:nvSpPr>
        <p:spPr bwMode="auto">
          <a:xfrm>
            <a:off x="0" y="2349500"/>
            <a:ext cx="91440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charset="0"/>
              </a:rPr>
              <a:t> Mutlaka sabah kahvaltısı yapın. Kahvaltının ağır olmamasına (tuzlu, yağlı) dikkat edin.</a:t>
            </a:r>
            <a:endParaRPr lang="tr-TR" altLang="tr-TR">
              <a:latin typeface="Arial" charset="0"/>
            </a:endParaRPr>
          </a:p>
        </p:txBody>
      </p:sp>
      <p:sp>
        <p:nvSpPr>
          <p:cNvPr id="10254" name="Text Box 14"/>
          <p:cNvSpPr txBox="1">
            <a:spLocks noChangeArrowheads="1"/>
          </p:cNvSpPr>
          <p:nvPr/>
        </p:nvSpPr>
        <p:spPr bwMode="auto">
          <a:xfrm>
            <a:off x="0" y="3429000"/>
            <a:ext cx="91440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rgbClr val="0000CC"/>
                </a:solidFill>
                <a:latin typeface="Arial" charset="0"/>
              </a:rPr>
              <a:t> Elbisenizin rahat ve iklim koşullarına uygun olmasına dikkat edin. </a:t>
            </a:r>
            <a:endParaRPr lang="tr-TR" altLang="tr-TR" sz="2800">
              <a:solidFill>
                <a:srgbClr val="0000CC"/>
              </a:solidFill>
              <a:latin typeface="Arial" charset="0"/>
            </a:endParaRPr>
          </a:p>
        </p:txBody>
      </p:sp>
      <p:sp>
        <p:nvSpPr>
          <p:cNvPr id="10256" name="Text Box 16"/>
          <p:cNvSpPr txBox="1">
            <a:spLocks noChangeArrowheads="1"/>
          </p:cNvSpPr>
          <p:nvPr/>
        </p:nvSpPr>
        <p:spPr bwMode="auto">
          <a:xfrm>
            <a:off x="34925" y="4437063"/>
            <a:ext cx="8915400" cy="1079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80000"/>
              </a:lnSpc>
              <a:spcBef>
                <a:spcPct val="20000"/>
              </a:spcBef>
              <a:buFontTx/>
              <a:buChar char="•"/>
            </a:pPr>
            <a:r>
              <a:rPr lang="tr-TR" altLang="tr-TR" sz="2600" b="1">
                <a:solidFill>
                  <a:srgbClr val="0000CC"/>
                </a:solidFill>
                <a:latin typeface="Arial" charset="0"/>
              </a:rPr>
              <a:t> </a:t>
            </a:r>
            <a:r>
              <a:rPr lang="tr-TR" altLang="tr-TR" sz="2600" b="1">
                <a:latin typeface="Arial" charset="0"/>
              </a:rPr>
              <a:t>Evden çıkmadan önce son kez ;</a:t>
            </a:r>
          </a:p>
          <a:p>
            <a:pPr lvl="1" eaLnBrk="1" hangingPunct="1">
              <a:lnSpc>
                <a:spcPct val="80000"/>
              </a:lnSpc>
              <a:spcBef>
                <a:spcPct val="20000"/>
              </a:spcBef>
              <a:buFont typeface="Wingdings" pitchFamily="2" charset="2"/>
              <a:buChar char="ü"/>
            </a:pPr>
            <a:r>
              <a:rPr lang="tr-TR" altLang="tr-TR" sz="2200">
                <a:solidFill>
                  <a:srgbClr val="0000CC"/>
                </a:solidFill>
                <a:latin typeface="Arial" charset="0"/>
              </a:rPr>
              <a:t>   </a:t>
            </a:r>
            <a:r>
              <a:rPr lang="tr-TR" altLang="tr-TR" sz="2200" b="1">
                <a:solidFill>
                  <a:srgbClr val="FF3300"/>
                </a:solidFill>
                <a:latin typeface="Arial" charset="0"/>
              </a:rPr>
              <a:t>Belgeler</a:t>
            </a:r>
            <a:r>
              <a:rPr lang="tr-TR" altLang="tr-TR" sz="2200" b="1">
                <a:solidFill>
                  <a:srgbClr val="006600"/>
                </a:solidFill>
                <a:latin typeface="Arial" charset="0"/>
              </a:rPr>
              <a:t> (Sınav kimlik kartı, kimlik kartı, fotoğraf…) </a:t>
            </a:r>
          </a:p>
          <a:p>
            <a:pPr lvl="1" eaLnBrk="1" hangingPunct="1">
              <a:lnSpc>
                <a:spcPct val="80000"/>
              </a:lnSpc>
              <a:spcBef>
                <a:spcPct val="20000"/>
              </a:spcBef>
              <a:buFont typeface="Wingdings" pitchFamily="2" charset="2"/>
              <a:buNone/>
            </a:pPr>
            <a:endParaRPr lang="tr-TR" altLang="tr-TR" sz="2200">
              <a:solidFill>
                <a:srgbClr val="FFFF99"/>
              </a:solidFill>
              <a:latin typeface="Arial" charset="0"/>
            </a:endParaRPr>
          </a:p>
        </p:txBody>
      </p:sp>
      <p:sp>
        <p:nvSpPr>
          <p:cNvPr id="10257" name="Text Box 17"/>
          <p:cNvSpPr txBox="1">
            <a:spLocks noChangeArrowheads="1"/>
          </p:cNvSpPr>
          <p:nvPr/>
        </p:nvSpPr>
        <p:spPr bwMode="auto">
          <a:xfrm>
            <a:off x="0" y="1773238"/>
            <a:ext cx="91440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rgbClr val="0000CC"/>
                </a:solidFill>
                <a:latin typeface="Arial" charset="0"/>
              </a:rPr>
              <a:t> Sabah erken kalkın. </a:t>
            </a:r>
            <a:endParaRPr lang="tr-TR" altLang="tr-TR" sz="2800">
              <a:solidFill>
                <a:srgbClr val="0000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8"/>
                                        </p:tgtEl>
                                        <p:attrNameLst>
                                          <p:attrName>style.visibility</p:attrName>
                                        </p:attrNameLst>
                                      </p:cBhvr>
                                      <p:to>
                                        <p:strVal val="visible"/>
                                      </p:to>
                                    </p:set>
                                    <p:anim calcmode="lin" valueType="num">
                                      <p:cBhvr additive="base">
                                        <p:cTn id="7" dur="500" fill="hold"/>
                                        <p:tgtEl>
                                          <p:spTgt spid="10248"/>
                                        </p:tgtEl>
                                        <p:attrNameLst>
                                          <p:attrName>ppt_x</p:attrName>
                                        </p:attrNameLst>
                                      </p:cBhvr>
                                      <p:tavLst>
                                        <p:tav tm="0">
                                          <p:val>
                                            <p:strVal val="0-#ppt_w/2"/>
                                          </p:val>
                                        </p:tav>
                                        <p:tav tm="100000">
                                          <p:val>
                                            <p:strVal val="#ppt_x"/>
                                          </p:val>
                                        </p:tav>
                                      </p:tavLst>
                                    </p:anim>
                                    <p:anim calcmode="lin" valueType="num">
                                      <p:cBhvr additive="base">
                                        <p:cTn id="8" dur="500" fill="hold"/>
                                        <p:tgtEl>
                                          <p:spTgt spid="102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53"/>
                                        </p:tgtEl>
                                        <p:attrNameLst>
                                          <p:attrName>style.visibility</p:attrName>
                                        </p:attrNameLst>
                                      </p:cBhvr>
                                      <p:to>
                                        <p:strVal val="visible"/>
                                      </p:to>
                                    </p:set>
                                    <p:anim calcmode="lin" valueType="num">
                                      <p:cBhvr additive="base">
                                        <p:cTn id="13" dur="500" fill="hold"/>
                                        <p:tgtEl>
                                          <p:spTgt spid="10253"/>
                                        </p:tgtEl>
                                        <p:attrNameLst>
                                          <p:attrName>ppt_x</p:attrName>
                                        </p:attrNameLst>
                                      </p:cBhvr>
                                      <p:tavLst>
                                        <p:tav tm="0">
                                          <p:val>
                                            <p:strVal val="0-#ppt_w/2"/>
                                          </p:val>
                                        </p:tav>
                                        <p:tav tm="100000">
                                          <p:val>
                                            <p:strVal val="#ppt_x"/>
                                          </p:val>
                                        </p:tav>
                                      </p:tavLst>
                                    </p:anim>
                                    <p:anim calcmode="lin" valueType="num">
                                      <p:cBhvr additive="base">
                                        <p:cTn id="14" dur="500" fill="hold"/>
                                        <p:tgtEl>
                                          <p:spTgt spid="1025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54"/>
                                        </p:tgtEl>
                                        <p:attrNameLst>
                                          <p:attrName>style.visibility</p:attrName>
                                        </p:attrNameLst>
                                      </p:cBhvr>
                                      <p:to>
                                        <p:strVal val="visible"/>
                                      </p:to>
                                    </p:set>
                                    <p:anim calcmode="lin" valueType="num">
                                      <p:cBhvr additive="base">
                                        <p:cTn id="19" dur="500" fill="hold"/>
                                        <p:tgtEl>
                                          <p:spTgt spid="10254"/>
                                        </p:tgtEl>
                                        <p:attrNameLst>
                                          <p:attrName>ppt_x</p:attrName>
                                        </p:attrNameLst>
                                      </p:cBhvr>
                                      <p:tavLst>
                                        <p:tav tm="0">
                                          <p:val>
                                            <p:strVal val="0-#ppt_w/2"/>
                                          </p:val>
                                        </p:tav>
                                        <p:tav tm="100000">
                                          <p:val>
                                            <p:strVal val="#ppt_x"/>
                                          </p:val>
                                        </p:tav>
                                      </p:tavLst>
                                    </p:anim>
                                    <p:anim calcmode="lin" valueType="num">
                                      <p:cBhvr additive="base">
                                        <p:cTn id="20" dur="500" fill="hold"/>
                                        <p:tgtEl>
                                          <p:spTgt spid="1025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56"/>
                                        </p:tgtEl>
                                        <p:attrNameLst>
                                          <p:attrName>style.visibility</p:attrName>
                                        </p:attrNameLst>
                                      </p:cBhvr>
                                      <p:to>
                                        <p:strVal val="visible"/>
                                      </p:to>
                                    </p:set>
                                    <p:anim calcmode="lin" valueType="num">
                                      <p:cBhvr additive="base">
                                        <p:cTn id="25" dur="500" fill="hold"/>
                                        <p:tgtEl>
                                          <p:spTgt spid="10256"/>
                                        </p:tgtEl>
                                        <p:attrNameLst>
                                          <p:attrName>ppt_x</p:attrName>
                                        </p:attrNameLst>
                                      </p:cBhvr>
                                      <p:tavLst>
                                        <p:tav tm="0">
                                          <p:val>
                                            <p:strVal val="0-#ppt_w/2"/>
                                          </p:val>
                                        </p:tav>
                                        <p:tav tm="100000">
                                          <p:val>
                                            <p:strVal val="#ppt_x"/>
                                          </p:val>
                                        </p:tav>
                                      </p:tavLst>
                                    </p:anim>
                                    <p:anim calcmode="lin" valueType="num">
                                      <p:cBhvr additive="base">
                                        <p:cTn id="26" dur="500" fill="hold"/>
                                        <p:tgtEl>
                                          <p:spTgt spid="1025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57"/>
                                        </p:tgtEl>
                                        <p:attrNameLst>
                                          <p:attrName>style.visibility</p:attrName>
                                        </p:attrNameLst>
                                      </p:cBhvr>
                                      <p:to>
                                        <p:strVal val="visible"/>
                                      </p:to>
                                    </p:set>
                                    <p:anim calcmode="lin" valueType="num">
                                      <p:cBhvr additive="base">
                                        <p:cTn id="31" dur="500" fill="hold"/>
                                        <p:tgtEl>
                                          <p:spTgt spid="10257"/>
                                        </p:tgtEl>
                                        <p:attrNameLst>
                                          <p:attrName>ppt_x</p:attrName>
                                        </p:attrNameLst>
                                      </p:cBhvr>
                                      <p:tavLst>
                                        <p:tav tm="0">
                                          <p:val>
                                            <p:strVal val="0-#ppt_w/2"/>
                                          </p:val>
                                        </p:tav>
                                        <p:tav tm="100000">
                                          <p:val>
                                            <p:strVal val="#ppt_x"/>
                                          </p:val>
                                        </p:tav>
                                      </p:tavLst>
                                    </p:anim>
                                    <p:anim calcmode="lin" valueType="num">
                                      <p:cBhvr additive="base">
                                        <p:cTn id="32" dur="500" fill="hold"/>
                                        <p:tgtEl>
                                          <p:spTgt spid="102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8" grpId="0" animBg="1" autoUpdateAnimBg="0"/>
      <p:bldP spid="10253" grpId="0" autoUpdateAnimBg="0"/>
      <p:bldP spid="10254" grpId="0" autoUpdateAnimBg="0"/>
      <p:bldP spid="10256" grpId="0" autoUpdateAnimBg="0"/>
      <p:bldP spid="10257"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ChangeArrowheads="1"/>
          </p:cNvSpPr>
          <p:nvPr/>
        </p:nvSpPr>
        <p:spPr bwMode="auto">
          <a:xfrm>
            <a:off x="0" y="260350"/>
            <a:ext cx="9109075" cy="762000"/>
          </a:xfrm>
          <a:prstGeom prst="rect">
            <a:avLst/>
          </a:prstGeom>
          <a:solidFill>
            <a:srgbClr val="0000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5400">
                <a:solidFill>
                  <a:schemeClr val="bg1"/>
                </a:solidFill>
                <a:latin typeface="Arial" charset="0"/>
              </a:rPr>
              <a:t>Sınav sabahı-2-</a:t>
            </a:r>
          </a:p>
        </p:txBody>
      </p:sp>
      <p:sp>
        <p:nvSpPr>
          <p:cNvPr id="11273" name="Text Box 9"/>
          <p:cNvSpPr txBox="1">
            <a:spLocks noChangeArrowheads="1"/>
          </p:cNvSpPr>
          <p:nvPr/>
        </p:nvSpPr>
        <p:spPr bwMode="auto">
          <a:xfrm>
            <a:off x="152400" y="2060575"/>
            <a:ext cx="8991600" cy="914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FontTx/>
              <a:buChar char="•"/>
            </a:pPr>
            <a:r>
              <a:rPr lang="tr-TR" altLang="tr-TR" sz="3000" b="1">
                <a:latin typeface="Arial" charset="0"/>
              </a:rPr>
              <a:t> Her türlü ihtimale karşı yanınızda fazladan bir miktar para bulundurun.</a:t>
            </a:r>
            <a:endParaRPr lang="tr-TR" altLang="tr-TR">
              <a:latin typeface="Arial" charset="0"/>
            </a:endParaRPr>
          </a:p>
        </p:txBody>
      </p:sp>
      <p:sp>
        <p:nvSpPr>
          <p:cNvPr id="11275" name="Text Box 11"/>
          <p:cNvSpPr txBox="1">
            <a:spLocks noChangeArrowheads="1"/>
          </p:cNvSpPr>
          <p:nvPr/>
        </p:nvSpPr>
        <p:spPr bwMode="auto">
          <a:xfrm>
            <a:off x="228600" y="4508500"/>
            <a:ext cx="8915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000" b="1">
                <a:latin typeface="Arial" charset="0"/>
              </a:rPr>
              <a:t> </a:t>
            </a:r>
            <a:r>
              <a:rPr lang="tr-TR" altLang="tr-TR" sz="3000" b="1">
                <a:solidFill>
                  <a:srgbClr val="0000CC"/>
                </a:solidFill>
                <a:latin typeface="Arial" charset="0"/>
              </a:rPr>
              <a:t>En geç </a:t>
            </a:r>
            <a:r>
              <a:rPr lang="tr-TR" altLang="tr-TR" sz="3000" b="1" u="sng">
                <a:solidFill>
                  <a:srgbClr val="0000CC"/>
                </a:solidFill>
                <a:latin typeface="Arial" charset="0"/>
              </a:rPr>
              <a:t>45 dk</a:t>
            </a:r>
            <a:r>
              <a:rPr lang="tr-TR" altLang="tr-TR" sz="3000" b="1">
                <a:solidFill>
                  <a:srgbClr val="0000CC"/>
                </a:solidFill>
                <a:latin typeface="Arial" charset="0"/>
              </a:rPr>
              <a:t> önce sınava gireceğiniz salonun önünde hazır bulunun.</a:t>
            </a:r>
            <a:endParaRPr lang="tr-TR" altLang="tr-TR">
              <a:solidFill>
                <a:srgbClr val="0000CC"/>
              </a:solidFill>
              <a:latin typeface="Arial" charset="0"/>
            </a:endParaRPr>
          </a:p>
        </p:txBody>
      </p:sp>
      <p:sp>
        <p:nvSpPr>
          <p:cNvPr id="11276" name="Text Box 12"/>
          <p:cNvSpPr txBox="1">
            <a:spLocks noChangeArrowheads="1"/>
          </p:cNvSpPr>
          <p:nvPr/>
        </p:nvSpPr>
        <p:spPr bwMode="auto">
          <a:xfrm>
            <a:off x="250825" y="3429000"/>
            <a:ext cx="8893175"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solidFill>
                  <a:srgbClr val="0000CC"/>
                </a:solidFill>
                <a:latin typeface="Arial" charset="0"/>
              </a:rPr>
              <a:t> Bir yakınınızın sizinle birlikte gelmesini sağlayın.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additive="base">
                                        <p:cTn id="7" dur="500" fill="hold"/>
                                        <p:tgtEl>
                                          <p:spTgt spid="11270"/>
                                        </p:tgtEl>
                                        <p:attrNameLst>
                                          <p:attrName>ppt_x</p:attrName>
                                        </p:attrNameLst>
                                      </p:cBhvr>
                                      <p:tavLst>
                                        <p:tav tm="0">
                                          <p:val>
                                            <p:strVal val="0-#ppt_w/2"/>
                                          </p:val>
                                        </p:tav>
                                        <p:tav tm="100000">
                                          <p:val>
                                            <p:strVal val="#ppt_x"/>
                                          </p:val>
                                        </p:tav>
                                      </p:tavLst>
                                    </p:anim>
                                    <p:anim calcmode="lin" valueType="num">
                                      <p:cBhvr additive="base">
                                        <p:cTn id="8" dur="500" fill="hold"/>
                                        <p:tgtEl>
                                          <p:spTgt spid="112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73"/>
                                        </p:tgtEl>
                                        <p:attrNameLst>
                                          <p:attrName>style.visibility</p:attrName>
                                        </p:attrNameLst>
                                      </p:cBhvr>
                                      <p:to>
                                        <p:strVal val="visible"/>
                                      </p:to>
                                    </p:set>
                                    <p:anim calcmode="lin" valueType="num">
                                      <p:cBhvr additive="base">
                                        <p:cTn id="13" dur="500" fill="hold"/>
                                        <p:tgtEl>
                                          <p:spTgt spid="11273"/>
                                        </p:tgtEl>
                                        <p:attrNameLst>
                                          <p:attrName>ppt_x</p:attrName>
                                        </p:attrNameLst>
                                      </p:cBhvr>
                                      <p:tavLst>
                                        <p:tav tm="0">
                                          <p:val>
                                            <p:strVal val="0-#ppt_w/2"/>
                                          </p:val>
                                        </p:tav>
                                        <p:tav tm="100000">
                                          <p:val>
                                            <p:strVal val="#ppt_x"/>
                                          </p:val>
                                        </p:tav>
                                      </p:tavLst>
                                    </p:anim>
                                    <p:anim calcmode="lin" valueType="num">
                                      <p:cBhvr additive="base">
                                        <p:cTn id="14" dur="500" fill="hold"/>
                                        <p:tgtEl>
                                          <p:spTgt spid="1127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75"/>
                                        </p:tgtEl>
                                        <p:attrNameLst>
                                          <p:attrName>style.visibility</p:attrName>
                                        </p:attrNameLst>
                                      </p:cBhvr>
                                      <p:to>
                                        <p:strVal val="visible"/>
                                      </p:to>
                                    </p:set>
                                    <p:anim calcmode="lin" valueType="num">
                                      <p:cBhvr additive="base">
                                        <p:cTn id="19" dur="500" fill="hold"/>
                                        <p:tgtEl>
                                          <p:spTgt spid="11275"/>
                                        </p:tgtEl>
                                        <p:attrNameLst>
                                          <p:attrName>ppt_x</p:attrName>
                                        </p:attrNameLst>
                                      </p:cBhvr>
                                      <p:tavLst>
                                        <p:tav tm="0">
                                          <p:val>
                                            <p:strVal val="0-#ppt_w/2"/>
                                          </p:val>
                                        </p:tav>
                                        <p:tav tm="100000">
                                          <p:val>
                                            <p:strVal val="#ppt_x"/>
                                          </p:val>
                                        </p:tav>
                                      </p:tavLst>
                                    </p:anim>
                                    <p:anim calcmode="lin" valueType="num">
                                      <p:cBhvr additive="base">
                                        <p:cTn id="20" dur="500" fill="hold"/>
                                        <p:tgtEl>
                                          <p:spTgt spid="1127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76"/>
                                        </p:tgtEl>
                                        <p:attrNameLst>
                                          <p:attrName>style.visibility</p:attrName>
                                        </p:attrNameLst>
                                      </p:cBhvr>
                                      <p:to>
                                        <p:strVal val="visible"/>
                                      </p:to>
                                    </p:set>
                                    <p:anim calcmode="lin" valueType="num">
                                      <p:cBhvr additive="base">
                                        <p:cTn id="25" dur="500" fill="hold"/>
                                        <p:tgtEl>
                                          <p:spTgt spid="11276"/>
                                        </p:tgtEl>
                                        <p:attrNameLst>
                                          <p:attrName>ppt_x</p:attrName>
                                        </p:attrNameLst>
                                      </p:cBhvr>
                                      <p:tavLst>
                                        <p:tav tm="0">
                                          <p:val>
                                            <p:strVal val="0-#ppt_w/2"/>
                                          </p:val>
                                        </p:tav>
                                        <p:tav tm="100000">
                                          <p:val>
                                            <p:strVal val="#ppt_x"/>
                                          </p:val>
                                        </p:tav>
                                      </p:tavLst>
                                    </p:anim>
                                    <p:anim calcmode="lin" valueType="num">
                                      <p:cBhvr additive="base">
                                        <p:cTn id="26" dur="500" fill="hold"/>
                                        <p:tgtEl>
                                          <p:spTgt spid="112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autoUpdateAnimBg="0"/>
      <p:bldP spid="11273" grpId="0" autoUpdateAnimBg="0"/>
      <p:bldP spid="11275" grpId="0" autoUpdateAnimBg="0"/>
      <p:bldP spid="1127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0" y="115888"/>
            <a:ext cx="9144000" cy="762000"/>
          </a:xfrm>
          <a:prstGeom prst="rect">
            <a:avLst/>
          </a:prstGeom>
          <a:solidFill>
            <a:srgbClr val="0000CC"/>
          </a:solidFill>
          <a:ln w="9525">
            <a:solidFill>
              <a:srgbClr val="FF33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chemeClr val="bg1"/>
                </a:solidFill>
                <a:latin typeface="Arial" charset="0"/>
              </a:rPr>
              <a:t>Sınav başlamadan hemen önce ;</a:t>
            </a:r>
          </a:p>
        </p:txBody>
      </p:sp>
      <p:sp>
        <p:nvSpPr>
          <p:cNvPr id="12293" name="Text Box 5"/>
          <p:cNvSpPr txBox="1">
            <a:spLocks noChangeArrowheads="1"/>
          </p:cNvSpPr>
          <p:nvPr/>
        </p:nvSpPr>
        <p:spPr bwMode="auto">
          <a:xfrm>
            <a:off x="104775" y="1916113"/>
            <a:ext cx="9220200" cy="579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FontTx/>
              <a:buChar char="•"/>
            </a:pPr>
            <a:r>
              <a:rPr lang="tr-TR" altLang="tr-TR" sz="2800" b="1">
                <a:latin typeface="Arial" charset="0"/>
              </a:rPr>
              <a:t> Her ihtimale karşı </a:t>
            </a:r>
            <a:r>
              <a:rPr lang="tr-TR" altLang="tr-TR" sz="3200" b="1" u="sng">
                <a:latin typeface="Arial" charset="0"/>
              </a:rPr>
              <a:t>tuvalet ihtiyacınızı</a:t>
            </a:r>
            <a:r>
              <a:rPr lang="tr-TR" altLang="tr-TR" sz="2800" b="1">
                <a:latin typeface="Arial" charset="0"/>
              </a:rPr>
              <a:t> giderin.</a:t>
            </a:r>
            <a:endParaRPr lang="tr-TR" altLang="tr-TR">
              <a:latin typeface="Arial" charset="0"/>
            </a:endParaRPr>
          </a:p>
        </p:txBody>
      </p:sp>
      <p:sp>
        <p:nvSpPr>
          <p:cNvPr id="12294" name="Text Box 6"/>
          <p:cNvSpPr txBox="1">
            <a:spLocks noChangeArrowheads="1"/>
          </p:cNvSpPr>
          <p:nvPr/>
        </p:nvSpPr>
        <p:spPr bwMode="auto">
          <a:xfrm>
            <a:off x="117475" y="2576513"/>
            <a:ext cx="8991600" cy="10683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FontTx/>
              <a:buChar char="•"/>
            </a:pPr>
            <a:r>
              <a:rPr lang="tr-TR" altLang="tr-TR" sz="2800" b="1">
                <a:solidFill>
                  <a:srgbClr val="0000CC"/>
                </a:solidFill>
                <a:latin typeface="Arial" charset="0"/>
              </a:rPr>
              <a:t> Sınavda gerekli olan </a:t>
            </a:r>
            <a:r>
              <a:rPr lang="tr-TR" altLang="tr-TR" sz="3600" b="1" u="sng">
                <a:solidFill>
                  <a:srgbClr val="0000CC"/>
                </a:solidFill>
                <a:latin typeface="Arial" charset="0"/>
              </a:rPr>
              <a:t>eşyalarınızı sıranızın</a:t>
            </a:r>
            <a:r>
              <a:rPr lang="tr-TR" altLang="tr-TR" sz="2800" b="1">
                <a:solidFill>
                  <a:srgbClr val="0000CC"/>
                </a:solidFill>
                <a:latin typeface="Arial" charset="0"/>
              </a:rPr>
              <a:t> üzerine yerleştirin.</a:t>
            </a:r>
            <a:endParaRPr lang="tr-TR" altLang="tr-TR">
              <a:solidFill>
                <a:srgbClr val="0000CC"/>
              </a:solidFill>
              <a:latin typeface="Arial" charset="0"/>
            </a:endParaRPr>
          </a:p>
        </p:txBody>
      </p:sp>
      <p:sp>
        <p:nvSpPr>
          <p:cNvPr id="12297" name="Text Box 9"/>
          <p:cNvSpPr txBox="1">
            <a:spLocks noChangeArrowheads="1"/>
          </p:cNvSpPr>
          <p:nvPr/>
        </p:nvSpPr>
        <p:spPr bwMode="auto">
          <a:xfrm>
            <a:off x="125413" y="3735388"/>
            <a:ext cx="88392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200" b="1">
                <a:latin typeface="Arial" charset="0"/>
              </a:rPr>
              <a:t> Oturduğunuz </a:t>
            </a:r>
            <a:r>
              <a:rPr lang="tr-TR" altLang="tr-TR" sz="4000" b="1">
                <a:latin typeface="Arial" charset="0"/>
              </a:rPr>
              <a:t>sıraya alışmaya</a:t>
            </a:r>
            <a:r>
              <a:rPr lang="tr-TR" altLang="tr-TR" sz="3200" b="1">
                <a:latin typeface="Arial" charset="0"/>
              </a:rPr>
              <a:t> çalışınız.</a:t>
            </a:r>
            <a:endParaRPr lang="tr-TR" altLang="tr-TR">
              <a:latin typeface="Arial" charset="0"/>
            </a:endParaRPr>
          </a:p>
        </p:txBody>
      </p:sp>
      <p:sp>
        <p:nvSpPr>
          <p:cNvPr id="12298" name="Text Box 10"/>
          <p:cNvSpPr txBox="1">
            <a:spLocks noChangeArrowheads="1"/>
          </p:cNvSpPr>
          <p:nvPr/>
        </p:nvSpPr>
        <p:spPr bwMode="auto">
          <a:xfrm>
            <a:off x="107950" y="4614863"/>
            <a:ext cx="8915400" cy="1190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200" b="1">
                <a:solidFill>
                  <a:srgbClr val="0000CC"/>
                </a:solidFill>
                <a:latin typeface="Arial" charset="0"/>
              </a:rPr>
              <a:t> Salon sorumlusunun </a:t>
            </a:r>
            <a:r>
              <a:rPr lang="tr-TR" altLang="tr-TR" sz="3600" b="1">
                <a:solidFill>
                  <a:srgbClr val="0000CC"/>
                </a:solidFill>
                <a:latin typeface="Arial" charset="0"/>
              </a:rPr>
              <a:t>açıklamalarını dikkatle</a:t>
            </a:r>
            <a:r>
              <a:rPr lang="tr-TR" altLang="tr-TR" sz="3200" b="1">
                <a:solidFill>
                  <a:srgbClr val="0000CC"/>
                </a:solidFill>
                <a:latin typeface="Arial" charset="0"/>
              </a:rPr>
              <a:t> dinleyiniz.</a:t>
            </a:r>
            <a:endParaRPr lang="tr-TR" altLang="tr-TR">
              <a:solidFill>
                <a:srgbClr val="0000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additive="base">
                                        <p:cTn id="7" dur="500" fill="hold"/>
                                        <p:tgtEl>
                                          <p:spTgt spid="12292"/>
                                        </p:tgtEl>
                                        <p:attrNameLst>
                                          <p:attrName>ppt_x</p:attrName>
                                        </p:attrNameLst>
                                      </p:cBhvr>
                                      <p:tavLst>
                                        <p:tav tm="0">
                                          <p:val>
                                            <p:strVal val="0-#ppt_w/2"/>
                                          </p:val>
                                        </p:tav>
                                        <p:tav tm="100000">
                                          <p:val>
                                            <p:strVal val="#ppt_x"/>
                                          </p:val>
                                        </p:tav>
                                      </p:tavLst>
                                    </p:anim>
                                    <p:anim calcmode="lin" valueType="num">
                                      <p:cBhvr additive="base">
                                        <p:cTn id="8" dur="500" fill="hold"/>
                                        <p:tgtEl>
                                          <p:spTgt spid="1229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3"/>
                                        </p:tgtEl>
                                        <p:attrNameLst>
                                          <p:attrName>style.visibility</p:attrName>
                                        </p:attrNameLst>
                                      </p:cBhvr>
                                      <p:to>
                                        <p:strVal val="visible"/>
                                      </p:to>
                                    </p:set>
                                    <p:anim calcmode="lin" valueType="num">
                                      <p:cBhvr additive="base">
                                        <p:cTn id="13" dur="500" fill="hold"/>
                                        <p:tgtEl>
                                          <p:spTgt spid="12293"/>
                                        </p:tgtEl>
                                        <p:attrNameLst>
                                          <p:attrName>ppt_x</p:attrName>
                                        </p:attrNameLst>
                                      </p:cBhvr>
                                      <p:tavLst>
                                        <p:tav tm="0">
                                          <p:val>
                                            <p:strVal val="0-#ppt_w/2"/>
                                          </p:val>
                                        </p:tav>
                                        <p:tav tm="100000">
                                          <p:val>
                                            <p:strVal val="#ppt_x"/>
                                          </p:val>
                                        </p:tav>
                                      </p:tavLst>
                                    </p:anim>
                                    <p:anim calcmode="lin" valueType="num">
                                      <p:cBhvr additive="base">
                                        <p:cTn id="14" dur="500" fill="hold"/>
                                        <p:tgtEl>
                                          <p:spTgt spid="1229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4"/>
                                        </p:tgtEl>
                                        <p:attrNameLst>
                                          <p:attrName>style.visibility</p:attrName>
                                        </p:attrNameLst>
                                      </p:cBhvr>
                                      <p:to>
                                        <p:strVal val="visible"/>
                                      </p:to>
                                    </p:set>
                                    <p:anim calcmode="lin" valueType="num">
                                      <p:cBhvr additive="base">
                                        <p:cTn id="19" dur="500" fill="hold"/>
                                        <p:tgtEl>
                                          <p:spTgt spid="12294"/>
                                        </p:tgtEl>
                                        <p:attrNameLst>
                                          <p:attrName>ppt_x</p:attrName>
                                        </p:attrNameLst>
                                      </p:cBhvr>
                                      <p:tavLst>
                                        <p:tav tm="0">
                                          <p:val>
                                            <p:strVal val="0-#ppt_w/2"/>
                                          </p:val>
                                        </p:tav>
                                        <p:tav tm="100000">
                                          <p:val>
                                            <p:strVal val="#ppt_x"/>
                                          </p:val>
                                        </p:tav>
                                      </p:tavLst>
                                    </p:anim>
                                    <p:anim calcmode="lin" valueType="num">
                                      <p:cBhvr additive="base">
                                        <p:cTn id="20" dur="500" fill="hold"/>
                                        <p:tgtEl>
                                          <p:spTgt spid="1229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7"/>
                                        </p:tgtEl>
                                        <p:attrNameLst>
                                          <p:attrName>style.visibility</p:attrName>
                                        </p:attrNameLst>
                                      </p:cBhvr>
                                      <p:to>
                                        <p:strVal val="visible"/>
                                      </p:to>
                                    </p:set>
                                    <p:anim calcmode="lin" valueType="num">
                                      <p:cBhvr additive="base">
                                        <p:cTn id="25" dur="500" fill="hold"/>
                                        <p:tgtEl>
                                          <p:spTgt spid="12297"/>
                                        </p:tgtEl>
                                        <p:attrNameLst>
                                          <p:attrName>ppt_x</p:attrName>
                                        </p:attrNameLst>
                                      </p:cBhvr>
                                      <p:tavLst>
                                        <p:tav tm="0">
                                          <p:val>
                                            <p:strVal val="0-#ppt_w/2"/>
                                          </p:val>
                                        </p:tav>
                                        <p:tav tm="100000">
                                          <p:val>
                                            <p:strVal val="#ppt_x"/>
                                          </p:val>
                                        </p:tav>
                                      </p:tavLst>
                                    </p:anim>
                                    <p:anim calcmode="lin" valueType="num">
                                      <p:cBhvr additive="base">
                                        <p:cTn id="26" dur="500" fill="hold"/>
                                        <p:tgtEl>
                                          <p:spTgt spid="1229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8"/>
                                        </p:tgtEl>
                                        <p:attrNameLst>
                                          <p:attrName>style.visibility</p:attrName>
                                        </p:attrNameLst>
                                      </p:cBhvr>
                                      <p:to>
                                        <p:strVal val="visible"/>
                                      </p:to>
                                    </p:set>
                                    <p:anim calcmode="lin" valueType="num">
                                      <p:cBhvr additive="base">
                                        <p:cTn id="31" dur="500" fill="hold"/>
                                        <p:tgtEl>
                                          <p:spTgt spid="12298"/>
                                        </p:tgtEl>
                                        <p:attrNameLst>
                                          <p:attrName>ppt_x</p:attrName>
                                        </p:attrNameLst>
                                      </p:cBhvr>
                                      <p:tavLst>
                                        <p:tav tm="0">
                                          <p:val>
                                            <p:strVal val="0-#ppt_w/2"/>
                                          </p:val>
                                        </p:tav>
                                        <p:tav tm="100000">
                                          <p:val>
                                            <p:strVal val="#ppt_x"/>
                                          </p:val>
                                        </p:tav>
                                      </p:tavLst>
                                    </p:anim>
                                    <p:anim calcmode="lin" valueType="num">
                                      <p:cBhvr additive="base">
                                        <p:cTn id="32" dur="500" fill="hold"/>
                                        <p:tgtEl>
                                          <p:spTgt spid="122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animBg="1" autoUpdateAnimBg="0"/>
      <p:bldP spid="12293" grpId="0" autoUpdateAnimBg="0"/>
      <p:bldP spid="12294" grpId="0" autoUpdateAnimBg="0"/>
      <p:bldP spid="12297" grpId="0" autoUpdateAnimBg="0"/>
      <p:bldP spid="1229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115888"/>
            <a:ext cx="9144000" cy="762000"/>
          </a:xfrm>
          <a:prstGeom prst="rect">
            <a:avLst/>
          </a:prstGeom>
          <a:solidFill>
            <a:srgbClr val="0000CC"/>
          </a:solidFill>
          <a:ln w="9525">
            <a:solidFill>
              <a:srgbClr val="FF33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chemeClr val="bg1"/>
                </a:solidFill>
                <a:latin typeface="Arial" charset="0"/>
              </a:rPr>
              <a:t>Sınav başlamadan hemen önce ;</a:t>
            </a:r>
          </a:p>
        </p:txBody>
      </p:sp>
      <p:sp>
        <p:nvSpPr>
          <p:cNvPr id="86021" name="Text Box 5"/>
          <p:cNvSpPr txBox="1">
            <a:spLocks noChangeArrowheads="1"/>
          </p:cNvSpPr>
          <p:nvPr/>
        </p:nvSpPr>
        <p:spPr bwMode="auto">
          <a:xfrm>
            <a:off x="138113" y="1844675"/>
            <a:ext cx="86106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latin typeface="Arial" charset="0"/>
              </a:rPr>
              <a:t> Sınav dışında kafanızı </a:t>
            </a:r>
            <a:r>
              <a:rPr lang="tr-TR" altLang="tr-TR" sz="3200" b="1">
                <a:latin typeface="Arial" charset="0"/>
              </a:rPr>
              <a:t>karıştıran meseleleri</a:t>
            </a:r>
            <a:r>
              <a:rPr lang="tr-TR" altLang="tr-TR" sz="2800" b="1">
                <a:latin typeface="Arial" charset="0"/>
              </a:rPr>
              <a:t> sınav sonrasına erteleyin.</a:t>
            </a:r>
            <a:endParaRPr lang="tr-TR" altLang="tr-TR" sz="1600">
              <a:latin typeface="Arial" charset="0"/>
            </a:endParaRPr>
          </a:p>
        </p:txBody>
      </p:sp>
      <p:sp>
        <p:nvSpPr>
          <p:cNvPr id="86022" name="Text Box 6"/>
          <p:cNvSpPr txBox="1">
            <a:spLocks noChangeArrowheads="1"/>
          </p:cNvSpPr>
          <p:nvPr/>
        </p:nvSpPr>
        <p:spPr bwMode="auto">
          <a:xfrm>
            <a:off x="212725" y="2924175"/>
            <a:ext cx="9112250" cy="109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200" b="1">
                <a:solidFill>
                  <a:srgbClr val="0000CC"/>
                </a:solidFill>
                <a:latin typeface="Arial" charset="0"/>
              </a:rPr>
              <a:t> Sakin ve soğukkanlı</a:t>
            </a:r>
            <a:r>
              <a:rPr lang="tr-TR" altLang="tr-TR" sz="2800" b="1">
                <a:solidFill>
                  <a:srgbClr val="0000CC"/>
                </a:solidFill>
                <a:latin typeface="Arial" charset="0"/>
              </a:rPr>
              <a:t> olun. </a:t>
            </a:r>
          </a:p>
          <a:p>
            <a:pPr eaLnBrk="1" hangingPunct="1">
              <a:spcBef>
                <a:spcPct val="20000"/>
              </a:spcBef>
              <a:buFontTx/>
              <a:buChar char="•"/>
            </a:pPr>
            <a:r>
              <a:rPr lang="tr-TR" altLang="tr-TR" sz="2800" b="1">
                <a:solidFill>
                  <a:srgbClr val="0000CC"/>
                </a:solidFill>
                <a:latin typeface="Arial" charset="0"/>
              </a:rPr>
              <a:t> Sınavı başaracağınızı kendinize telkin edin.</a:t>
            </a:r>
          </a:p>
        </p:txBody>
      </p:sp>
      <p:sp>
        <p:nvSpPr>
          <p:cNvPr id="86025" name="Text Box 9"/>
          <p:cNvSpPr txBox="1">
            <a:spLocks noChangeArrowheads="1"/>
          </p:cNvSpPr>
          <p:nvPr/>
        </p:nvSpPr>
        <p:spPr bwMode="auto">
          <a:xfrm>
            <a:off x="179388" y="4149725"/>
            <a:ext cx="9112250" cy="13731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2800" b="1">
                <a:latin typeface="Arial" charset="0"/>
              </a:rPr>
              <a:t> Soruların zor ya da kolay olduğunu sürekli düşünmeye çalışmayın.  Her sınavda zor ya da  kolay soruların mutlaka olduğunu unutmayın!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0-#ppt_w/2"/>
                                          </p:val>
                                        </p:tav>
                                        <p:tav tm="100000">
                                          <p:val>
                                            <p:strVal val="#ppt_x"/>
                                          </p:val>
                                        </p:tav>
                                      </p:tavLst>
                                    </p:anim>
                                    <p:anim calcmode="lin" valueType="num">
                                      <p:cBhvr additive="base">
                                        <p:cTn id="8" dur="500" fill="hold"/>
                                        <p:tgtEl>
                                          <p:spTgt spid="860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21"/>
                                        </p:tgtEl>
                                        <p:attrNameLst>
                                          <p:attrName>style.visibility</p:attrName>
                                        </p:attrNameLst>
                                      </p:cBhvr>
                                      <p:to>
                                        <p:strVal val="visible"/>
                                      </p:to>
                                    </p:set>
                                    <p:anim calcmode="lin" valueType="num">
                                      <p:cBhvr additive="base">
                                        <p:cTn id="13" dur="500" fill="hold"/>
                                        <p:tgtEl>
                                          <p:spTgt spid="86021"/>
                                        </p:tgtEl>
                                        <p:attrNameLst>
                                          <p:attrName>ppt_x</p:attrName>
                                        </p:attrNameLst>
                                      </p:cBhvr>
                                      <p:tavLst>
                                        <p:tav tm="0">
                                          <p:val>
                                            <p:strVal val="0-#ppt_w/2"/>
                                          </p:val>
                                        </p:tav>
                                        <p:tav tm="100000">
                                          <p:val>
                                            <p:strVal val="#ppt_x"/>
                                          </p:val>
                                        </p:tav>
                                      </p:tavLst>
                                    </p:anim>
                                    <p:anim calcmode="lin" valueType="num">
                                      <p:cBhvr additive="base">
                                        <p:cTn id="14" dur="500" fill="hold"/>
                                        <p:tgtEl>
                                          <p:spTgt spid="8602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22"/>
                                        </p:tgtEl>
                                        <p:attrNameLst>
                                          <p:attrName>style.visibility</p:attrName>
                                        </p:attrNameLst>
                                      </p:cBhvr>
                                      <p:to>
                                        <p:strVal val="visible"/>
                                      </p:to>
                                    </p:set>
                                    <p:anim calcmode="lin" valueType="num">
                                      <p:cBhvr additive="base">
                                        <p:cTn id="19" dur="500" fill="hold"/>
                                        <p:tgtEl>
                                          <p:spTgt spid="86022"/>
                                        </p:tgtEl>
                                        <p:attrNameLst>
                                          <p:attrName>ppt_x</p:attrName>
                                        </p:attrNameLst>
                                      </p:cBhvr>
                                      <p:tavLst>
                                        <p:tav tm="0">
                                          <p:val>
                                            <p:strVal val="0-#ppt_w/2"/>
                                          </p:val>
                                        </p:tav>
                                        <p:tav tm="100000">
                                          <p:val>
                                            <p:strVal val="#ppt_x"/>
                                          </p:val>
                                        </p:tav>
                                      </p:tavLst>
                                    </p:anim>
                                    <p:anim calcmode="lin" valueType="num">
                                      <p:cBhvr additive="base">
                                        <p:cTn id="20" dur="500" fill="hold"/>
                                        <p:tgtEl>
                                          <p:spTgt spid="860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6025"/>
                                        </p:tgtEl>
                                        <p:attrNameLst>
                                          <p:attrName>style.visibility</p:attrName>
                                        </p:attrNameLst>
                                      </p:cBhvr>
                                      <p:to>
                                        <p:strVal val="visible"/>
                                      </p:to>
                                    </p:set>
                                    <p:anim calcmode="lin" valueType="num">
                                      <p:cBhvr additive="base">
                                        <p:cTn id="25" dur="500" fill="hold"/>
                                        <p:tgtEl>
                                          <p:spTgt spid="86025"/>
                                        </p:tgtEl>
                                        <p:attrNameLst>
                                          <p:attrName>ppt_x</p:attrName>
                                        </p:attrNameLst>
                                      </p:cBhvr>
                                      <p:tavLst>
                                        <p:tav tm="0">
                                          <p:val>
                                            <p:strVal val="0-#ppt_w/2"/>
                                          </p:val>
                                        </p:tav>
                                        <p:tav tm="100000">
                                          <p:val>
                                            <p:strVal val="#ppt_x"/>
                                          </p:val>
                                        </p:tav>
                                      </p:tavLst>
                                    </p:anim>
                                    <p:anim calcmode="lin" valueType="num">
                                      <p:cBhvr additive="base">
                                        <p:cTn id="26" dur="500" fill="hold"/>
                                        <p:tgtEl>
                                          <p:spTgt spid="860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autoUpdateAnimBg="0"/>
      <p:bldP spid="86021" grpId="0" autoUpdateAnimBg="0"/>
      <p:bldP spid="86022" grpId="0" autoUpdateAnimBg="0"/>
      <p:bldP spid="86025"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0" y="73025"/>
            <a:ext cx="9144000" cy="90805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chemeClr val="bg1"/>
                </a:solidFill>
                <a:latin typeface="Arial" charset="0"/>
              </a:rPr>
              <a:t>Soru kitapçıkları ve optik form</a:t>
            </a:r>
          </a:p>
        </p:txBody>
      </p:sp>
      <p:sp>
        <p:nvSpPr>
          <p:cNvPr id="13317" name="Text Box 5"/>
          <p:cNvSpPr txBox="1">
            <a:spLocks noChangeArrowheads="1"/>
          </p:cNvSpPr>
          <p:nvPr/>
        </p:nvSpPr>
        <p:spPr bwMode="auto">
          <a:xfrm>
            <a:off x="250825" y="1906588"/>
            <a:ext cx="8856663" cy="1235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FontTx/>
              <a:buChar char="•"/>
            </a:pPr>
            <a:r>
              <a:rPr lang="tr-TR" altLang="tr-TR" sz="2500" b="1">
                <a:solidFill>
                  <a:srgbClr val="0000CC"/>
                </a:solidFill>
                <a:latin typeface="Tahoma" pitchFamily="34" charset="0"/>
              </a:rPr>
              <a:t>  Dağıtılan optik formun size ait olup olmadığını  kontrol edin. Soru kitapçık türünü optik formun        ilgili bölüme kodlayın. </a:t>
            </a:r>
            <a:endParaRPr lang="tr-TR" altLang="tr-TR" sz="2500">
              <a:solidFill>
                <a:srgbClr val="0000CC"/>
              </a:solidFill>
              <a:latin typeface="Arial" charset="0"/>
            </a:endParaRPr>
          </a:p>
        </p:txBody>
      </p:sp>
      <p:sp>
        <p:nvSpPr>
          <p:cNvPr id="13318" name="Text Box 6"/>
          <p:cNvSpPr txBox="1">
            <a:spLocks noChangeArrowheads="1"/>
          </p:cNvSpPr>
          <p:nvPr/>
        </p:nvSpPr>
        <p:spPr bwMode="auto">
          <a:xfrm>
            <a:off x="250825" y="3222625"/>
            <a:ext cx="8699500" cy="854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FontTx/>
              <a:buChar char="•"/>
            </a:pPr>
            <a:r>
              <a:rPr lang="tr-TR" altLang="tr-TR" sz="2500" b="1">
                <a:latin typeface="Tahoma" pitchFamily="34" charset="0"/>
              </a:rPr>
              <a:t>  Soru kitapçığının üzerine sizden istenen   bilgileri yazmayı   unutmayın.</a:t>
            </a:r>
            <a:endParaRPr lang="tr-TR" altLang="tr-TR" sz="2500">
              <a:latin typeface="Arial" charset="0"/>
            </a:endParaRPr>
          </a:p>
        </p:txBody>
      </p:sp>
      <p:sp>
        <p:nvSpPr>
          <p:cNvPr id="13319" name="Text Box 7"/>
          <p:cNvSpPr txBox="1">
            <a:spLocks noChangeArrowheads="1"/>
          </p:cNvSpPr>
          <p:nvPr/>
        </p:nvSpPr>
        <p:spPr bwMode="auto">
          <a:xfrm>
            <a:off x="258763" y="4251325"/>
            <a:ext cx="8416925" cy="473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FontTx/>
              <a:buChar char="•"/>
            </a:pPr>
            <a:r>
              <a:rPr lang="tr-TR" altLang="tr-TR" sz="2500" b="1">
                <a:solidFill>
                  <a:srgbClr val="0000CC"/>
                </a:solidFill>
                <a:latin typeface="Tahoma" pitchFamily="34" charset="0"/>
              </a:rPr>
              <a:t>  Kitapçığınızın sayfa kontrolünü yapın. </a:t>
            </a:r>
            <a:endParaRPr lang="tr-TR" altLang="tr-TR" sz="2500">
              <a:solidFill>
                <a:srgbClr val="0000CC"/>
              </a:solidFill>
              <a:latin typeface="Arial" charset="0"/>
            </a:endParaRPr>
          </a:p>
        </p:txBody>
      </p:sp>
      <p:sp>
        <p:nvSpPr>
          <p:cNvPr id="13321" name="Text Box 9"/>
          <p:cNvSpPr txBox="1">
            <a:spLocks noChangeArrowheads="1"/>
          </p:cNvSpPr>
          <p:nvPr/>
        </p:nvSpPr>
        <p:spPr bwMode="auto">
          <a:xfrm>
            <a:off x="252413" y="4857750"/>
            <a:ext cx="9144000" cy="1235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FontTx/>
              <a:buChar char="•"/>
            </a:pPr>
            <a:r>
              <a:rPr lang="tr-TR" altLang="tr-TR" sz="2500" b="1">
                <a:latin typeface="Tahoma" pitchFamily="34" charset="0"/>
              </a:rPr>
              <a:t> Kitapçıklar dağıtılmasıyla birlikte heyecanınızda bir artış olması, bir an her şeyi unuttuğunuz duygusuna kapılmanız NORMAL’ 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0-#ppt_w/2"/>
                                          </p:val>
                                        </p:tav>
                                        <p:tav tm="100000">
                                          <p:val>
                                            <p:strVal val="#ppt_x"/>
                                          </p:val>
                                        </p:tav>
                                      </p:tavLst>
                                    </p:anim>
                                    <p:anim calcmode="lin" valueType="num">
                                      <p:cBhvr additive="base">
                                        <p:cTn id="8" dur="500" fill="hold"/>
                                        <p:tgtEl>
                                          <p:spTgt spid="133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7"/>
                                        </p:tgtEl>
                                        <p:attrNameLst>
                                          <p:attrName>style.visibility</p:attrName>
                                        </p:attrNameLst>
                                      </p:cBhvr>
                                      <p:to>
                                        <p:strVal val="visible"/>
                                      </p:to>
                                    </p:set>
                                    <p:anim calcmode="lin" valueType="num">
                                      <p:cBhvr additive="base">
                                        <p:cTn id="13" dur="500" fill="hold"/>
                                        <p:tgtEl>
                                          <p:spTgt spid="13317"/>
                                        </p:tgtEl>
                                        <p:attrNameLst>
                                          <p:attrName>ppt_x</p:attrName>
                                        </p:attrNameLst>
                                      </p:cBhvr>
                                      <p:tavLst>
                                        <p:tav tm="0">
                                          <p:val>
                                            <p:strVal val="0-#ppt_w/2"/>
                                          </p:val>
                                        </p:tav>
                                        <p:tav tm="100000">
                                          <p:val>
                                            <p:strVal val="#ppt_x"/>
                                          </p:val>
                                        </p:tav>
                                      </p:tavLst>
                                    </p:anim>
                                    <p:anim calcmode="lin" valueType="num">
                                      <p:cBhvr additive="base">
                                        <p:cTn id="14" dur="500" fill="hold"/>
                                        <p:tgtEl>
                                          <p:spTgt spid="1331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8"/>
                                        </p:tgtEl>
                                        <p:attrNameLst>
                                          <p:attrName>style.visibility</p:attrName>
                                        </p:attrNameLst>
                                      </p:cBhvr>
                                      <p:to>
                                        <p:strVal val="visible"/>
                                      </p:to>
                                    </p:set>
                                    <p:anim calcmode="lin" valueType="num">
                                      <p:cBhvr additive="base">
                                        <p:cTn id="19" dur="500" fill="hold"/>
                                        <p:tgtEl>
                                          <p:spTgt spid="13318"/>
                                        </p:tgtEl>
                                        <p:attrNameLst>
                                          <p:attrName>ppt_x</p:attrName>
                                        </p:attrNameLst>
                                      </p:cBhvr>
                                      <p:tavLst>
                                        <p:tav tm="0">
                                          <p:val>
                                            <p:strVal val="0-#ppt_w/2"/>
                                          </p:val>
                                        </p:tav>
                                        <p:tav tm="100000">
                                          <p:val>
                                            <p:strVal val="#ppt_x"/>
                                          </p:val>
                                        </p:tav>
                                      </p:tavLst>
                                    </p:anim>
                                    <p:anim calcmode="lin" valueType="num">
                                      <p:cBhvr additive="base">
                                        <p:cTn id="20" dur="500" fill="hold"/>
                                        <p:tgtEl>
                                          <p:spTgt spid="1331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19"/>
                                        </p:tgtEl>
                                        <p:attrNameLst>
                                          <p:attrName>style.visibility</p:attrName>
                                        </p:attrNameLst>
                                      </p:cBhvr>
                                      <p:to>
                                        <p:strVal val="visible"/>
                                      </p:to>
                                    </p:set>
                                    <p:anim calcmode="lin" valueType="num">
                                      <p:cBhvr additive="base">
                                        <p:cTn id="25" dur="500" fill="hold"/>
                                        <p:tgtEl>
                                          <p:spTgt spid="13319"/>
                                        </p:tgtEl>
                                        <p:attrNameLst>
                                          <p:attrName>ppt_x</p:attrName>
                                        </p:attrNameLst>
                                      </p:cBhvr>
                                      <p:tavLst>
                                        <p:tav tm="0">
                                          <p:val>
                                            <p:strVal val="0-#ppt_w/2"/>
                                          </p:val>
                                        </p:tav>
                                        <p:tav tm="100000">
                                          <p:val>
                                            <p:strVal val="#ppt_x"/>
                                          </p:val>
                                        </p:tav>
                                      </p:tavLst>
                                    </p:anim>
                                    <p:anim calcmode="lin" valueType="num">
                                      <p:cBhvr additive="base">
                                        <p:cTn id="26" dur="500" fill="hold"/>
                                        <p:tgtEl>
                                          <p:spTgt spid="133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21"/>
                                        </p:tgtEl>
                                        <p:attrNameLst>
                                          <p:attrName>style.visibility</p:attrName>
                                        </p:attrNameLst>
                                      </p:cBhvr>
                                      <p:to>
                                        <p:strVal val="visible"/>
                                      </p:to>
                                    </p:set>
                                    <p:anim calcmode="lin" valueType="num">
                                      <p:cBhvr additive="base">
                                        <p:cTn id="31" dur="500" fill="hold"/>
                                        <p:tgtEl>
                                          <p:spTgt spid="13321"/>
                                        </p:tgtEl>
                                        <p:attrNameLst>
                                          <p:attrName>ppt_x</p:attrName>
                                        </p:attrNameLst>
                                      </p:cBhvr>
                                      <p:tavLst>
                                        <p:tav tm="0">
                                          <p:val>
                                            <p:strVal val="0-#ppt_w/2"/>
                                          </p:val>
                                        </p:tav>
                                        <p:tav tm="100000">
                                          <p:val>
                                            <p:strVal val="#ppt_x"/>
                                          </p:val>
                                        </p:tav>
                                      </p:tavLst>
                                    </p:anim>
                                    <p:anim calcmode="lin" valueType="num">
                                      <p:cBhvr additive="base">
                                        <p:cTn id="32" dur="500" fill="hold"/>
                                        <p:tgtEl>
                                          <p:spTgt spid="133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autoUpdateAnimBg="0"/>
      <p:bldP spid="13317" grpId="0" autoUpdateAnimBg="0"/>
      <p:bldP spid="13318" grpId="0" autoUpdateAnimBg="0"/>
      <p:bldP spid="13319" grpId="0" autoUpdateAnimBg="0"/>
      <p:bldP spid="13321"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5"/>
          <p:cNvSpPr>
            <a:spLocks noChangeArrowheads="1" noChangeShapeType="1" noTextEdit="1"/>
          </p:cNvSpPr>
          <p:nvPr/>
        </p:nvSpPr>
        <p:spPr bwMode="auto">
          <a:xfrm>
            <a:off x="1692275" y="2565400"/>
            <a:ext cx="6096000" cy="2303463"/>
          </a:xfrm>
          <a:prstGeom prst="rect">
            <a:avLst/>
          </a:prstGeom>
          <a:extLst>
            <a:ext uri="{91240B29-F687-4F45-9708-019B960494DF}">
              <a14:hiddenLine xmlns=""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a:solidFill>
                  <a:srgbClr val="336699"/>
                </a:solidFill>
                <a:effectLst>
                  <a:outerShdw dist="45791" dir="2021404" algn="ctr" rotWithShape="0">
                    <a:srgbClr val="B2B2B2">
                      <a:alpha val="79999"/>
                    </a:srgbClr>
                  </a:outerShdw>
                </a:effectLst>
                <a:latin typeface="Times New Roman"/>
                <a:cs typeface="Times New Roman"/>
              </a:rPr>
              <a:t>Sınav başlıyor .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0" y="152400"/>
            <a:ext cx="91440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chemeClr val="bg1"/>
                </a:solidFill>
                <a:latin typeface="Tahoma" pitchFamily="34" charset="0"/>
              </a:rPr>
              <a:t>SINAV BAŞLADIĞINDA     1</a:t>
            </a:r>
          </a:p>
        </p:txBody>
      </p:sp>
      <p:sp>
        <p:nvSpPr>
          <p:cNvPr id="16389" name="Text Box 5"/>
          <p:cNvSpPr txBox="1">
            <a:spLocks noChangeArrowheads="1"/>
          </p:cNvSpPr>
          <p:nvPr/>
        </p:nvSpPr>
        <p:spPr bwMode="auto">
          <a:xfrm>
            <a:off x="304800" y="1628775"/>
            <a:ext cx="8534400" cy="1068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600" b="1">
                <a:latin typeface="Tahoma" pitchFamily="34" charset="0"/>
              </a:rPr>
              <a:t> </a:t>
            </a:r>
            <a:r>
              <a:rPr lang="tr-TR" altLang="tr-TR" sz="2800" b="1">
                <a:latin typeface="Arial" charset="0"/>
              </a:rPr>
              <a:t>Soruları çözmeye başlamadan önce derin derin birkaç kez nefes alıp verin. </a:t>
            </a:r>
          </a:p>
        </p:txBody>
      </p:sp>
      <p:sp>
        <p:nvSpPr>
          <p:cNvPr id="16391" name="Text Box 7"/>
          <p:cNvSpPr txBox="1">
            <a:spLocks noChangeArrowheads="1"/>
          </p:cNvSpPr>
          <p:nvPr/>
        </p:nvSpPr>
        <p:spPr bwMode="auto">
          <a:xfrm>
            <a:off x="323850" y="2997200"/>
            <a:ext cx="8305800" cy="10683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3600" b="1">
                <a:latin typeface="Tahoma" pitchFamily="34" charset="0"/>
              </a:rPr>
              <a:t> </a:t>
            </a:r>
            <a:r>
              <a:rPr lang="tr-TR" altLang="tr-TR" sz="2800" b="1">
                <a:solidFill>
                  <a:srgbClr val="0000CC"/>
                </a:solidFill>
                <a:latin typeface="Arial" charset="0"/>
              </a:rPr>
              <a:t>Alışık olduğunuz yöntemin dışında farklı strateji denemeyin.</a:t>
            </a:r>
            <a:endParaRPr lang="tr-TR" altLang="tr-TR" sz="2800">
              <a:solidFill>
                <a:srgbClr val="0000CC"/>
              </a:solidFill>
              <a:latin typeface="Arial" charset="0"/>
            </a:endParaRPr>
          </a:p>
        </p:txBody>
      </p:sp>
      <p:sp>
        <p:nvSpPr>
          <p:cNvPr id="16392" name="Text Box 8"/>
          <p:cNvSpPr txBox="1">
            <a:spLocks noChangeArrowheads="1"/>
          </p:cNvSpPr>
          <p:nvPr/>
        </p:nvSpPr>
        <p:spPr bwMode="auto">
          <a:xfrm>
            <a:off x="304800" y="4365625"/>
            <a:ext cx="8839200" cy="1495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3600" b="1">
                <a:solidFill>
                  <a:srgbClr val="0000CC"/>
                </a:solidFill>
                <a:latin typeface="Tahoma" pitchFamily="34" charset="0"/>
              </a:rPr>
              <a:t> </a:t>
            </a:r>
            <a:r>
              <a:rPr lang="tr-TR" altLang="tr-TR" sz="2800" b="1">
                <a:latin typeface="Tahoma" pitchFamily="34" charset="0"/>
              </a:rPr>
              <a:t>Heyecanınızı bastıramadıysanız sınava e</a:t>
            </a:r>
            <a:r>
              <a:rPr lang="tr-TR" altLang="tr-TR" sz="2800" b="1">
                <a:latin typeface="Arial" charset="0"/>
              </a:rPr>
              <a:t>n iyi bildiğiniz testten başlamanız moral ve zaman açısından faydalı olabilir.</a:t>
            </a:r>
            <a:endParaRPr lang="tr-TR" altLang="tr-TR"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0-#ppt_w/2"/>
                                          </p:val>
                                        </p:tav>
                                        <p:tav tm="100000">
                                          <p:val>
                                            <p:strVal val="#ppt_x"/>
                                          </p:val>
                                        </p:tav>
                                      </p:tavLst>
                                    </p:anim>
                                    <p:anim calcmode="lin" valueType="num">
                                      <p:cBhvr additive="base">
                                        <p:cTn id="8"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9"/>
                                        </p:tgtEl>
                                        <p:attrNameLst>
                                          <p:attrName>style.visibility</p:attrName>
                                        </p:attrNameLst>
                                      </p:cBhvr>
                                      <p:to>
                                        <p:strVal val="visible"/>
                                      </p:to>
                                    </p:set>
                                    <p:anim calcmode="lin" valueType="num">
                                      <p:cBhvr additive="base">
                                        <p:cTn id="13" dur="500" fill="hold"/>
                                        <p:tgtEl>
                                          <p:spTgt spid="16389"/>
                                        </p:tgtEl>
                                        <p:attrNameLst>
                                          <p:attrName>ppt_x</p:attrName>
                                        </p:attrNameLst>
                                      </p:cBhvr>
                                      <p:tavLst>
                                        <p:tav tm="0">
                                          <p:val>
                                            <p:strVal val="0-#ppt_w/2"/>
                                          </p:val>
                                        </p:tav>
                                        <p:tav tm="100000">
                                          <p:val>
                                            <p:strVal val="#ppt_x"/>
                                          </p:val>
                                        </p:tav>
                                      </p:tavLst>
                                    </p:anim>
                                    <p:anim calcmode="lin" valueType="num">
                                      <p:cBhvr additive="base">
                                        <p:cTn id="14" dur="500" fill="hold"/>
                                        <p:tgtEl>
                                          <p:spTgt spid="1638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6391"/>
                                        </p:tgtEl>
                                        <p:attrNameLst>
                                          <p:attrName>style.visibility</p:attrName>
                                        </p:attrNameLst>
                                      </p:cBhvr>
                                      <p:to>
                                        <p:strVal val="visible"/>
                                      </p:to>
                                    </p:set>
                                    <p:anim calcmode="lin" valueType="num">
                                      <p:cBhvr additive="base">
                                        <p:cTn id="19" dur="500" fill="hold"/>
                                        <p:tgtEl>
                                          <p:spTgt spid="16391"/>
                                        </p:tgtEl>
                                        <p:attrNameLst>
                                          <p:attrName>ppt_x</p:attrName>
                                        </p:attrNameLst>
                                      </p:cBhvr>
                                      <p:tavLst>
                                        <p:tav tm="0">
                                          <p:val>
                                            <p:strVal val="0-#ppt_w/2"/>
                                          </p:val>
                                        </p:tav>
                                        <p:tav tm="100000">
                                          <p:val>
                                            <p:strVal val="#ppt_x"/>
                                          </p:val>
                                        </p:tav>
                                      </p:tavLst>
                                    </p:anim>
                                    <p:anim calcmode="lin" valueType="num">
                                      <p:cBhvr additive="base">
                                        <p:cTn id="20" dur="500" fill="hold"/>
                                        <p:tgtEl>
                                          <p:spTgt spid="1639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6392"/>
                                        </p:tgtEl>
                                        <p:attrNameLst>
                                          <p:attrName>style.visibility</p:attrName>
                                        </p:attrNameLst>
                                      </p:cBhvr>
                                      <p:to>
                                        <p:strVal val="visible"/>
                                      </p:to>
                                    </p:set>
                                    <p:anim calcmode="lin" valueType="num">
                                      <p:cBhvr additive="base">
                                        <p:cTn id="25" dur="500" fill="hold"/>
                                        <p:tgtEl>
                                          <p:spTgt spid="16392"/>
                                        </p:tgtEl>
                                        <p:attrNameLst>
                                          <p:attrName>ppt_x</p:attrName>
                                        </p:attrNameLst>
                                      </p:cBhvr>
                                      <p:tavLst>
                                        <p:tav tm="0">
                                          <p:val>
                                            <p:strVal val="0-#ppt_w/2"/>
                                          </p:val>
                                        </p:tav>
                                        <p:tav tm="100000">
                                          <p:val>
                                            <p:strVal val="#ppt_x"/>
                                          </p:val>
                                        </p:tav>
                                      </p:tavLst>
                                    </p:anim>
                                    <p:anim calcmode="lin" valueType="num">
                                      <p:cBhvr additive="base">
                                        <p:cTn id="26" dur="500" fill="hold"/>
                                        <p:tgtEl>
                                          <p:spTgt spid="163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animBg="1" autoUpdateAnimBg="0"/>
      <p:bldP spid="16389" grpId="0" autoUpdateAnimBg="0"/>
      <p:bldP spid="16391" grpId="0" autoUpdateAnimBg="0"/>
      <p:bldP spid="1639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3200" b="1" dirty="0" smtClean="0">
                <a:solidFill>
                  <a:srgbClr val="FF0000"/>
                </a:solidFill>
                <a:latin typeface="Arial"/>
                <a:ea typeface="Times New Roman"/>
              </a:rPr>
              <a:t>Bugün sizlere sınav anında hem akademik, hem fizyolojik ve hem de psikolojik anlamda hazır olmanıza yardımcı olacak sınav öncesi stratejilerini paylaşacağız... Sınavdan önceki son hafta, son gün ve sınav sabahı nelere dikkat etmeli ve neler yapmalı?</a:t>
            </a:r>
            <a:endParaRPr lang="tr-TR" sz="32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468313" y="363538"/>
            <a:ext cx="81534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chemeClr val="bg1"/>
                </a:solidFill>
                <a:latin typeface="Tahoma" pitchFamily="34" charset="0"/>
              </a:rPr>
              <a:t>SINAV BAŞLADIĞINDA   2</a:t>
            </a:r>
          </a:p>
        </p:txBody>
      </p:sp>
      <p:sp>
        <p:nvSpPr>
          <p:cNvPr id="17414" name="Text Box 6"/>
          <p:cNvSpPr txBox="1">
            <a:spLocks noChangeArrowheads="1"/>
          </p:cNvSpPr>
          <p:nvPr/>
        </p:nvSpPr>
        <p:spPr bwMode="auto">
          <a:xfrm>
            <a:off x="304800" y="1916113"/>
            <a:ext cx="8686800" cy="4527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2800" b="1">
                <a:latin typeface="Arial" charset="0"/>
              </a:rPr>
              <a:t>Tamamen kendi sınavınıza konsantre olun.</a:t>
            </a:r>
          </a:p>
          <a:p>
            <a:pPr eaLnBrk="1" hangingPunct="1">
              <a:spcBef>
                <a:spcPct val="20000"/>
              </a:spcBef>
              <a:buClr>
                <a:srgbClr val="800000"/>
              </a:buClr>
              <a:buFontTx/>
              <a:buChar char="•"/>
            </a:pPr>
            <a:endParaRPr lang="tr-TR" altLang="tr-TR" sz="1000" b="1">
              <a:latin typeface="Arial" charset="0"/>
            </a:endParaRPr>
          </a:p>
          <a:p>
            <a:pPr eaLnBrk="1" hangingPunct="1">
              <a:spcBef>
                <a:spcPct val="20000"/>
              </a:spcBef>
              <a:buClr>
                <a:srgbClr val="800000"/>
              </a:buClr>
              <a:buFontTx/>
              <a:buChar char="•"/>
            </a:pPr>
            <a:r>
              <a:rPr lang="tr-TR" altLang="tr-TR" sz="2800" b="1">
                <a:latin typeface="Arial" charset="0"/>
              </a:rPr>
              <a:t> </a:t>
            </a:r>
            <a:r>
              <a:rPr lang="tr-TR" altLang="tr-TR" sz="2800" b="1">
                <a:solidFill>
                  <a:srgbClr val="0000CC"/>
                </a:solidFill>
                <a:latin typeface="Arial" charset="0"/>
                <a:cs typeface="Times New Roman" pitchFamily="18" charset="0"/>
              </a:rPr>
              <a:t>Başkalarını izle</a:t>
            </a:r>
            <a:r>
              <a:rPr lang="tr-TR" altLang="tr-TR" sz="2800" b="1">
                <a:solidFill>
                  <a:srgbClr val="0000CC"/>
                </a:solidFill>
                <a:latin typeface="Arial" charset="0"/>
              </a:rPr>
              <a:t>mek hem </a:t>
            </a:r>
            <a:r>
              <a:rPr lang="tr-TR" altLang="tr-TR" sz="2800" b="1">
                <a:solidFill>
                  <a:srgbClr val="0000CC"/>
                </a:solidFill>
                <a:latin typeface="Arial" charset="0"/>
                <a:cs typeface="Times New Roman" pitchFamily="18" charset="0"/>
              </a:rPr>
              <a:t> vakit kaybına ve</a:t>
            </a:r>
            <a:r>
              <a:rPr lang="tr-TR" altLang="tr-TR" sz="2800" b="1">
                <a:solidFill>
                  <a:srgbClr val="0000CC"/>
                </a:solidFill>
                <a:latin typeface="Arial" charset="0"/>
              </a:rPr>
              <a:t> hem de</a:t>
            </a:r>
            <a:r>
              <a:rPr lang="tr-TR" altLang="tr-TR" sz="2800" b="1">
                <a:solidFill>
                  <a:srgbClr val="0000CC"/>
                </a:solidFill>
                <a:latin typeface="Arial" charset="0"/>
                <a:cs typeface="Times New Roman" pitchFamily="18" charset="0"/>
              </a:rPr>
              <a:t> motivasyonunuzun bozulmasına </a:t>
            </a:r>
            <a:r>
              <a:rPr lang="tr-TR" altLang="tr-TR" sz="2800" b="1">
                <a:solidFill>
                  <a:srgbClr val="0000CC"/>
                </a:solidFill>
                <a:latin typeface="Arial" charset="0"/>
              </a:rPr>
              <a:t>neden olur.</a:t>
            </a:r>
          </a:p>
          <a:p>
            <a:pPr eaLnBrk="1" hangingPunct="1">
              <a:spcBef>
                <a:spcPct val="20000"/>
              </a:spcBef>
              <a:buClr>
                <a:srgbClr val="800000"/>
              </a:buClr>
              <a:buFontTx/>
              <a:buChar char="•"/>
            </a:pPr>
            <a:endParaRPr lang="tr-TR" altLang="tr-TR" sz="1000" b="1">
              <a:solidFill>
                <a:srgbClr val="0000CC"/>
              </a:solidFill>
              <a:latin typeface="Arial" charset="0"/>
            </a:endParaRPr>
          </a:p>
          <a:p>
            <a:pPr eaLnBrk="1" hangingPunct="1">
              <a:spcBef>
                <a:spcPct val="20000"/>
              </a:spcBef>
              <a:buClr>
                <a:srgbClr val="800000"/>
              </a:buClr>
              <a:buFontTx/>
              <a:buChar char="•"/>
            </a:pPr>
            <a:r>
              <a:rPr lang="tr-TR" altLang="tr-TR" sz="2800" b="1">
                <a:latin typeface="Arial" charset="0"/>
              </a:rPr>
              <a:t> Sınavda zamana karşı yarıştığınızı unutmayın ve ara ara saati kontrol etmeyi unutmayın.</a:t>
            </a:r>
          </a:p>
          <a:p>
            <a:pPr eaLnBrk="1" hangingPunct="1">
              <a:spcBef>
                <a:spcPct val="20000"/>
              </a:spcBef>
              <a:buClr>
                <a:srgbClr val="800000"/>
              </a:buClr>
              <a:buFontTx/>
              <a:buChar char="•"/>
            </a:pPr>
            <a:endParaRPr lang="tr-TR" altLang="tr-TR" sz="1000" b="1">
              <a:latin typeface="Arial" charset="0"/>
            </a:endParaRPr>
          </a:p>
          <a:p>
            <a:pPr eaLnBrk="1" hangingPunct="1">
              <a:spcBef>
                <a:spcPct val="20000"/>
              </a:spcBef>
              <a:buClr>
                <a:srgbClr val="800000"/>
              </a:buClr>
              <a:buFontTx/>
              <a:buChar char="•"/>
            </a:pPr>
            <a:r>
              <a:rPr lang="tr-TR" altLang="tr-TR" sz="2800" b="1">
                <a:solidFill>
                  <a:srgbClr val="0000CC"/>
                </a:solidFill>
                <a:latin typeface="Arial" charset="0"/>
              </a:rPr>
              <a:t> Yanıtları verirken zor sorularda oyalanmayın, bu sorulara işaret koyup en sona bırakın.</a:t>
            </a:r>
          </a:p>
          <a:p>
            <a:pPr algn="ctr">
              <a:spcBef>
                <a:spcPct val="50000"/>
              </a:spcBef>
            </a:pPr>
            <a:endParaRPr lang="tr-TR" altLang="tr-TR" sz="2800">
              <a:solidFill>
                <a:srgbClr val="0000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0-#ppt_w/2"/>
                                          </p:val>
                                        </p:tav>
                                        <p:tav tm="100000">
                                          <p:val>
                                            <p:strVal val="#ppt_x"/>
                                          </p:val>
                                        </p:tav>
                                      </p:tavLst>
                                    </p:anim>
                                    <p:anim calcmode="lin" valueType="num">
                                      <p:cBhvr additive="base">
                                        <p:cTn id="8" dur="500" fill="hold"/>
                                        <p:tgtEl>
                                          <p:spTgt spid="174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4"/>
                                        </p:tgtEl>
                                        <p:attrNameLst>
                                          <p:attrName>style.visibility</p:attrName>
                                        </p:attrNameLst>
                                      </p:cBhvr>
                                      <p:to>
                                        <p:strVal val="visible"/>
                                      </p:to>
                                    </p:set>
                                    <p:anim calcmode="lin" valueType="num">
                                      <p:cBhvr additive="base">
                                        <p:cTn id="13" dur="500" fill="hold"/>
                                        <p:tgtEl>
                                          <p:spTgt spid="17414"/>
                                        </p:tgtEl>
                                        <p:attrNameLst>
                                          <p:attrName>ppt_x</p:attrName>
                                        </p:attrNameLst>
                                      </p:cBhvr>
                                      <p:tavLst>
                                        <p:tav tm="0">
                                          <p:val>
                                            <p:strVal val="0-#ppt_w/2"/>
                                          </p:val>
                                        </p:tav>
                                        <p:tav tm="100000">
                                          <p:val>
                                            <p:strVal val="#ppt_x"/>
                                          </p:val>
                                        </p:tav>
                                      </p:tavLst>
                                    </p:anim>
                                    <p:anim calcmode="lin" valueType="num">
                                      <p:cBhvr additive="base">
                                        <p:cTn id="14" dur="500" fill="hold"/>
                                        <p:tgtEl>
                                          <p:spTgt spid="17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autoUpdateAnimBg="0"/>
      <p:bldP spid="174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457200" y="303213"/>
            <a:ext cx="8153400" cy="5334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600" b="1">
                <a:solidFill>
                  <a:schemeClr val="bg1"/>
                </a:solidFill>
                <a:latin typeface="Tahoma" pitchFamily="34" charset="0"/>
              </a:rPr>
              <a:t>SORULARI ÇÖZERKEN -1-</a:t>
            </a:r>
          </a:p>
        </p:txBody>
      </p:sp>
      <p:sp>
        <p:nvSpPr>
          <p:cNvPr id="19461" name="Text Box 5"/>
          <p:cNvSpPr txBox="1">
            <a:spLocks noChangeArrowheads="1"/>
          </p:cNvSpPr>
          <p:nvPr/>
        </p:nvSpPr>
        <p:spPr bwMode="auto">
          <a:xfrm>
            <a:off x="0" y="1685925"/>
            <a:ext cx="9144000" cy="1022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90000"/>
              </a:lnSpc>
              <a:spcBef>
                <a:spcPct val="20000"/>
              </a:spcBef>
              <a:buClr>
                <a:srgbClr val="800000"/>
              </a:buClr>
              <a:buSzPct val="250000"/>
              <a:buFont typeface="Wingdings" pitchFamily="2" charset="2"/>
              <a:buNone/>
            </a:pPr>
            <a:r>
              <a:rPr lang="tr-TR" altLang="tr-TR" sz="3200" b="1">
                <a:latin typeface="Tahoma" pitchFamily="34" charset="0"/>
              </a:rPr>
              <a:t>”</a:t>
            </a:r>
            <a:r>
              <a:rPr lang="tr-TR" altLang="tr-TR" sz="3200" b="1">
                <a:latin typeface="Arial" charset="0"/>
              </a:rPr>
              <a:t>Soruyu anlamak aslında çözümün yarısıdır.”</a:t>
            </a:r>
            <a:r>
              <a:rPr lang="tr-TR" altLang="tr-TR" sz="3400" b="1">
                <a:latin typeface="Arial" charset="0"/>
              </a:rPr>
              <a:t> Bazı cevaplar sorunun içerisinde gizlidir</a:t>
            </a:r>
            <a:r>
              <a:rPr lang="tr-TR" altLang="tr-TR" sz="2600" b="1">
                <a:latin typeface="Arial" charset="0"/>
              </a:rPr>
              <a:t>.</a:t>
            </a:r>
            <a:endParaRPr lang="tr-TR" altLang="tr-TR" sz="2000">
              <a:latin typeface="Arial" charset="0"/>
            </a:endParaRPr>
          </a:p>
        </p:txBody>
      </p:sp>
      <p:sp>
        <p:nvSpPr>
          <p:cNvPr id="19462" name="Text Box 6"/>
          <p:cNvSpPr txBox="1">
            <a:spLocks noChangeArrowheads="1"/>
          </p:cNvSpPr>
          <p:nvPr/>
        </p:nvSpPr>
        <p:spPr bwMode="auto">
          <a:xfrm>
            <a:off x="2497138" y="2663825"/>
            <a:ext cx="2362200" cy="549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SzPct val="250000"/>
              <a:buFont typeface="Wingdings" pitchFamily="2" charset="2"/>
              <a:buNone/>
            </a:pPr>
            <a:r>
              <a:rPr lang="tr-TR" altLang="tr-TR" sz="3000" b="1" u="sng">
                <a:solidFill>
                  <a:srgbClr val="0000CC"/>
                </a:solidFill>
                <a:latin typeface="Tahoma" pitchFamily="34" charset="0"/>
              </a:rPr>
              <a:t>Bunun için;</a:t>
            </a:r>
            <a:endParaRPr lang="tr-TR" altLang="tr-TR">
              <a:solidFill>
                <a:srgbClr val="0000CC"/>
              </a:solidFill>
              <a:latin typeface="Arial" charset="0"/>
            </a:endParaRPr>
          </a:p>
        </p:txBody>
      </p:sp>
      <p:sp>
        <p:nvSpPr>
          <p:cNvPr id="19463" name="Text Box 7"/>
          <p:cNvSpPr txBox="1">
            <a:spLocks noChangeArrowheads="1"/>
          </p:cNvSpPr>
          <p:nvPr/>
        </p:nvSpPr>
        <p:spPr bwMode="auto">
          <a:xfrm>
            <a:off x="112713" y="3851275"/>
            <a:ext cx="90678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FF3300"/>
              </a:buClr>
              <a:buFont typeface="Wingdings" pitchFamily="2" charset="2"/>
              <a:buChar char="v"/>
            </a:pPr>
            <a:r>
              <a:rPr lang="tr-TR" altLang="tr-TR" sz="2800" b="1">
                <a:latin typeface="Tahoma" pitchFamily="34" charset="0"/>
              </a:rPr>
              <a:t>  Sorunun ve seçeneklerin tümünü okuyarak     sizden ne istendiğini tam olarak anlamaya çalışın. </a:t>
            </a:r>
            <a:endParaRPr lang="tr-TR" altLang="tr-TR">
              <a:latin typeface="Arial" charset="0"/>
            </a:endParaRPr>
          </a:p>
        </p:txBody>
      </p:sp>
      <p:sp>
        <p:nvSpPr>
          <p:cNvPr id="19464" name="Text Box 8"/>
          <p:cNvSpPr txBox="1">
            <a:spLocks noChangeArrowheads="1"/>
          </p:cNvSpPr>
          <p:nvPr/>
        </p:nvSpPr>
        <p:spPr bwMode="auto">
          <a:xfrm>
            <a:off x="36513" y="4781550"/>
            <a:ext cx="84582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FF3300"/>
              </a:buClr>
              <a:buFont typeface="Wingdings" pitchFamily="2" charset="2"/>
              <a:buChar char="v"/>
            </a:pPr>
            <a:r>
              <a:rPr lang="tr-TR" altLang="tr-TR" sz="2800" b="1">
                <a:solidFill>
                  <a:srgbClr val="0000CC"/>
                </a:solidFill>
                <a:latin typeface="Tahoma" pitchFamily="34" charset="0"/>
              </a:rPr>
              <a:t> Sorulara kendinizden yorum katmayın. </a:t>
            </a:r>
            <a:endParaRPr lang="tr-TR" altLang="tr-TR">
              <a:solidFill>
                <a:srgbClr val="0000CC"/>
              </a:solidFill>
              <a:latin typeface="Arial" charset="0"/>
            </a:endParaRPr>
          </a:p>
        </p:txBody>
      </p:sp>
      <p:sp>
        <p:nvSpPr>
          <p:cNvPr id="19465" name="Text Box 9"/>
          <p:cNvSpPr txBox="1">
            <a:spLocks noChangeArrowheads="1"/>
          </p:cNvSpPr>
          <p:nvPr/>
        </p:nvSpPr>
        <p:spPr bwMode="auto">
          <a:xfrm>
            <a:off x="36513" y="5291138"/>
            <a:ext cx="85344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FF3300"/>
              </a:buClr>
              <a:buFont typeface="Wingdings" pitchFamily="2" charset="2"/>
              <a:buChar char="v"/>
            </a:pPr>
            <a:r>
              <a:rPr lang="tr-TR" altLang="tr-TR" sz="2800" b="1">
                <a:latin typeface="Tahoma" pitchFamily="34" charset="0"/>
              </a:rPr>
              <a:t> Parantez içindeki, altı çizili/koyu, olumsuz …vb ifadelere. dikkat edin.</a:t>
            </a:r>
            <a:endParaRPr lang="tr-TR" altLang="tr-TR">
              <a:latin typeface="Arial" charset="0"/>
            </a:endParaRPr>
          </a:p>
        </p:txBody>
      </p:sp>
      <p:sp>
        <p:nvSpPr>
          <p:cNvPr id="19468" name="Text Box 12"/>
          <p:cNvSpPr txBox="1">
            <a:spLocks noChangeArrowheads="1"/>
          </p:cNvSpPr>
          <p:nvPr/>
        </p:nvSpPr>
        <p:spPr bwMode="auto">
          <a:xfrm>
            <a:off x="107950" y="3270250"/>
            <a:ext cx="9144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FF3300"/>
              </a:buClr>
              <a:buFont typeface="Wingdings" pitchFamily="2" charset="2"/>
              <a:buChar char="v"/>
            </a:pPr>
            <a:r>
              <a:rPr lang="tr-TR" altLang="tr-TR" sz="2800" b="1" u="sng">
                <a:solidFill>
                  <a:srgbClr val="0000CC"/>
                </a:solidFill>
                <a:latin typeface="Tahoma" pitchFamily="34" charset="0"/>
              </a:rPr>
              <a:t> Önce soruyu sonra parçayı</a:t>
            </a:r>
            <a:r>
              <a:rPr lang="tr-TR" altLang="tr-TR" sz="2800" b="1">
                <a:solidFill>
                  <a:srgbClr val="0000CC"/>
                </a:solidFill>
                <a:latin typeface="Tahoma" pitchFamily="34" charset="0"/>
              </a:rPr>
              <a:t> okuyun.</a:t>
            </a:r>
            <a:endParaRPr lang="tr-TR" altLang="tr-TR">
              <a:solidFill>
                <a:srgbClr val="0000CC"/>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0-#ppt_w/2"/>
                                          </p:val>
                                        </p:tav>
                                        <p:tav tm="100000">
                                          <p:val>
                                            <p:strVal val="#ppt_x"/>
                                          </p:val>
                                        </p:tav>
                                      </p:tavLst>
                                    </p:anim>
                                    <p:anim calcmode="lin" valueType="num">
                                      <p:cBhvr additive="base">
                                        <p:cTn id="8"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61"/>
                                        </p:tgtEl>
                                        <p:attrNameLst>
                                          <p:attrName>style.visibility</p:attrName>
                                        </p:attrNameLst>
                                      </p:cBhvr>
                                      <p:to>
                                        <p:strVal val="visible"/>
                                      </p:to>
                                    </p:set>
                                    <p:anim calcmode="lin" valueType="num">
                                      <p:cBhvr additive="base">
                                        <p:cTn id="13" dur="500" fill="hold"/>
                                        <p:tgtEl>
                                          <p:spTgt spid="19461"/>
                                        </p:tgtEl>
                                        <p:attrNameLst>
                                          <p:attrName>ppt_x</p:attrName>
                                        </p:attrNameLst>
                                      </p:cBhvr>
                                      <p:tavLst>
                                        <p:tav tm="0">
                                          <p:val>
                                            <p:strVal val="0-#ppt_w/2"/>
                                          </p:val>
                                        </p:tav>
                                        <p:tav tm="100000">
                                          <p:val>
                                            <p:strVal val="#ppt_x"/>
                                          </p:val>
                                        </p:tav>
                                      </p:tavLst>
                                    </p:anim>
                                    <p:anim calcmode="lin" valueType="num">
                                      <p:cBhvr additive="base">
                                        <p:cTn id="14"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62"/>
                                        </p:tgtEl>
                                        <p:attrNameLst>
                                          <p:attrName>style.visibility</p:attrName>
                                        </p:attrNameLst>
                                      </p:cBhvr>
                                      <p:to>
                                        <p:strVal val="visible"/>
                                      </p:to>
                                    </p:set>
                                    <p:anim calcmode="lin" valueType="num">
                                      <p:cBhvr additive="base">
                                        <p:cTn id="19" dur="500" fill="hold"/>
                                        <p:tgtEl>
                                          <p:spTgt spid="19462"/>
                                        </p:tgtEl>
                                        <p:attrNameLst>
                                          <p:attrName>ppt_x</p:attrName>
                                        </p:attrNameLst>
                                      </p:cBhvr>
                                      <p:tavLst>
                                        <p:tav tm="0">
                                          <p:val>
                                            <p:strVal val="0-#ppt_w/2"/>
                                          </p:val>
                                        </p:tav>
                                        <p:tav tm="100000">
                                          <p:val>
                                            <p:strVal val="#ppt_x"/>
                                          </p:val>
                                        </p:tav>
                                      </p:tavLst>
                                    </p:anim>
                                    <p:anim calcmode="lin" valueType="num">
                                      <p:cBhvr additive="base">
                                        <p:cTn id="20" dur="500"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63"/>
                                        </p:tgtEl>
                                        <p:attrNameLst>
                                          <p:attrName>style.visibility</p:attrName>
                                        </p:attrNameLst>
                                      </p:cBhvr>
                                      <p:to>
                                        <p:strVal val="visible"/>
                                      </p:to>
                                    </p:set>
                                    <p:anim calcmode="lin" valueType="num">
                                      <p:cBhvr additive="base">
                                        <p:cTn id="25" dur="500" fill="hold"/>
                                        <p:tgtEl>
                                          <p:spTgt spid="19463"/>
                                        </p:tgtEl>
                                        <p:attrNameLst>
                                          <p:attrName>ppt_x</p:attrName>
                                        </p:attrNameLst>
                                      </p:cBhvr>
                                      <p:tavLst>
                                        <p:tav tm="0">
                                          <p:val>
                                            <p:strVal val="0-#ppt_w/2"/>
                                          </p:val>
                                        </p:tav>
                                        <p:tav tm="100000">
                                          <p:val>
                                            <p:strVal val="#ppt_x"/>
                                          </p:val>
                                        </p:tav>
                                      </p:tavLst>
                                    </p:anim>
                                    <p:anim calcmode="lin" valueType="num">
                                      <p:cBhvr additive="base">
                                        <p:cTn id="26"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64"/>
                                        </p:tgtEl>
                                        <p:attrNameLst>
                                          <p:attrName>style.visibility</p:attrName>
                                        </p:attrNameLst>
                                      </p:cBhvr>
                                      <p:to>
                                        <p:strVal val="visible"/>
                                      </p:to>
                                    </p:set>
                                    <p:anim calcmode="lin" valueType="num">
                                      <p:cBhvr additive="base">
                                        <p:cTn id="31" dur="500" fill="hold"/>
                                        <p:tgtEl>
                                          <p:spTgt spid="19464"/>
                                        </p:tgtEl>
                                        <p:attrNameLst>
                                          <p:attrName>ppt_x</p:attrName>
                                        </p:attrNameLst>
                                      </p:cBhvr>
                                      <p:tavLst>
                                        <p:tav tm="0">
                                          <p:val>
                                            <p:strVal val="0-#ppt_w/2"/>
                                          </p:val>
                                        </p:tav>
                                        <p:tav tm="100000">
                                          <p:val>
                                            <p:strVal val="#ppt_x"/>
                                          </p:val>
                                        </p:tav>
                                      </p:tavLst>
                                    </p:anim>
                                    <p:anim calcmode="lin" valueType="num">
                                      <p:cBhvr additive="base">
                                        <p:cTn id="32"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465"/>
                                        </p:tgtEl>
                                        <p:attrNameLst>
                                          <p:attrName>style.visibility</p:attrName>
                                        </p:attrNameLst>
                                      </p:cBhvr>
                                      <p:to>
                                        <p:strVal val="visible"/>
                                      </p:to>
                                    </p:set>
                                    <p:anim calcmode="lin" valueType="num">
                                      <p:cBhvr additive="base">
                                        <p:cTn id="37" dur="500" fill="hold"/>
                                        <p:tgtEl>
                                          <p:spTgt spid="19465"/>
                                        </p:tgtEl>
                                        <p:attrNameLst>
                                          <p:attrName>ppt_x</p:attrName>
                                        </p:attrNameLst>
                                      </p:cBhvr>
                                      <p:tavLst>
                                        <p:tav tm="0">
                                          <p:val>
                                            <p:strVal val="0-#ppt_w/2"/>
                                          </p:val>
                                        </p:tav>
                                        <p:tav tm="100000">
                                          <p:val>
                                            <p:strVal val="#ppt_x"/>
                                          </p:val>
                                        </p:tav>
                                      </p:tavLst>
                                    </p:anim>
                                    <p:anim calcmode="lin" valueType="num">
                                      <p:cBhvr additive="base">
                                        <p:cTn id="38" dur="500" fill="hold"/>
                                        <p:tgtEl>
                                          <p:spTgt spid="1946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9468"/>
                                        </p:tgtEl>
                                        <p:attrNameLst>
                                          <p:attrName>style.visibility</p:attrName>
                                        </p:attrNameLst>
                                      </p:cBhvr>
                                      <p:to>
                                        <p:strVal val="visible"/>
                                      </p:to>
                                    </p:set>
                                    <p:anim calcmode="lin" valueType="num">
                                      <p:cBhvr additive="base">
                                        <p:cTn id="43" dur="500" fill="hold"/>
                                        <p:tgtEl>
                                          <p:spTgt spid="19468"/>
                                        </p:tgtEl>
                                        <p:attrNameLst>
                                          <p:attrName>ppt_x</p:attrName>
                                        </p:attrNameLst>
                                      </p:cBhvr>
                                      <p:tavLst>
                                        <p:tav tm="0">
                                          <p:val>
                                            <p:strVal val="0-#ppt_w/2"/>
                                          </p:val>
                                        </p:tav>
                                        <p:tav tm="100000">
                                          <p:val>
                                            <p:strVal val="#ppt_x"/>
                                          </p:val>
                                        </p:tav>
                                      </p:tavLst>
                                    </p:anim>
                                    <p:anim calcmode="lin" valueType="num">
                                      <p:cBhvr additive="base">
                                        <p:cTn id="44" dur="500" fill="hold"/>
                                        <p:tgtEl>
                                          <p:spTgt spid="194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autoUpdateAnimBg="0"/>
      <p:bldP spid="19461" grpId="0" autoUpdateAnimBg="0"/>
      <p:bldP spid="19462" grpId="0" autoUpdateAnimBg="0"/>
      <p:bldP spid="19463" grpId="0" autoUpdateAnimBg="0"/>
      <p:bldP spid="19464" grpId="0" autoUpdateAnimBg="0"/>
      <p:bldP spid="19465" grpId="0" autoUpdateAnimBg="0"/>
      <p:bldP spid="1946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457200" y="231775"/>
            <a:ext cx="8153400" cy="5334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600" b="1">
                <a:solidFill>
                  <a:schemeClr val="bg1"/>
                </a:solidFill>
                <a:latin typeface="Tahoma" pitchFamily="34" charset="0"/>
              </a:rPr>
              <a:t>SORULARI ÇÖZERKEN -2-</a:t>
            </a:r>
          </a:p>
        </p:txBody>
      </p:sp>
      <p:sp>
        <p:nvSpPr>
          <p:cNvPr id="20485" name="Text Box 5"/>
          <p:cNvSpPr txBox="1">
            <a:spLocks noChangeArrowheads="1"/>
          </p:cNvSpPr>
          <p:nvPr/>
        </p:nvSpPr>
        <p:spPr bwMode="auto">
          <a:xfrm>
            <a:off x="73025" y="1989138"/>
            <a:ext cx="9107488"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ts val="600"/>
              </a:spcBef>
              <a:spcAft>
                <a:spcPts val="600"/>
              </a:spcAft>
              <a:buClr>
                <a:srgbClr val="FF0000"/>
              </a:buClr>
              <a:buSzPct val="120000"/>
              <a:buFont typeface="Wingdings" pitchFamily="2" charset="2"/>
              <a:buChar char="v"/>
            </a:pPr>
            <a:r>
              <a:rPr lang="tr-TR" altLang="tr-TR" sz="2800" b="1">
                <a:latin typeface="Arial" charset="0"/>
              </a:rPr>
              <a:t> Sayısal sorularda mutlaka işlem yapın. </a:t>
            </a:r>
            <a:endParaRPr lang="tr-TR" altLang="tr-TR" sz="2800">
              <a:latin typeface="Arial" charset="0"/>
            </a:endParaRPr>
          </a:p>
        </p:txBody>
      </p:sp>
      <p:sp>
        <p:nvSpPr>
          <p:cNvPr id="20486" name="Text Box 6"/>
          <p:cNvSpPr txBox="1">
            <a:spLocks noChangeArrowheads="1"/>
          </p:cNvSpPr>
          <p:nvPr/>
        </p:nvSpPr>
        <p:spPr bwMode="auto">
          <a:xfrm>
            <a:off x="0" y="2708275"/>
            <a:ext cx="8839200" cy="887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ts val="600"/>
              </a:spcBef>
              <a:spcAft>
                <a:spcPts val="600"/>
              </a:spcAft>
              <a:buClr>
                <a:srgbClr val="FF0000"/>
              </a:buClr>
              <a:buSzPct val="120000"/>
              <a:buFont typeface="Wingdings" pitchFamily="2" charset="2"/>
              <a:buChar char="v"/>
            </a:pPr>
            <a:r>
              <a:rPr lang="tr-TR" altLang="tr-TR" sz="3000" b="1">
                <a:solidFill>
                  <a:srgbClr val="0000CC"/>
                </a:solidFill>
                <a:latin typeface="Tahoma" pitchFamily="34" charset="0"/>
              </a:rPr>
              <a:t> </a:t>
            </a:r>
            <a:r>
              <a:rPr lang="tr-TR" altLang="tr-TR" sz="2800" b="1">
                <a:solidFill>
                  <a:srgbClr val="0000CC"/>
                </a:solidFill>
                <a:latin typeface="Arial" charset="0"/>
              </a:rPr>
              <a:t>Sözel sorularda da önemli gördüğünüz yerleri çizin. Bütün parçadaki kelimelerin altını çizmeyin!</a:t>
            </a:r>
            <a:endParaRPr lang="tr-TR" altLang="tr-TR" sz="2800">
              <a:solidFill>
                <a:srgbClr val="0000CC"/>
              </a:solidFill>
              <a:latin typeface="Arial" charset="0"/>
            </a:endParaRPr>
          </a:p>
        </p:txBody>
      </p:sp>
      <p:sp>
        <p:nvSpPr>
          <p:cNvPr id="20487" name="Text Box 7"/>
          <p:cNvSpPr txBox="1">
            <a:spLocks noChangeArrowheads="1"/>
          </p:cNvSpPr>
          <p:nvPr/>
        </p:nvSpPr>
        <p:spPr bwMode="auto">
          <a:xfrm>
            <a:off x="112713" y="3789363"/>
            <a:ext cx="90678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Clr>
                <a:srgbClr val="FF0000"/>
              </a:buClr>
              <a:buSzPct val="120000"/>
              <a:buFont typeface="Wingdings" pitchFamily="2" charset="2"/>
              <a:buChar char="v"/>
            </a:pPr>
            <a:r>
              <a:rPr lang="tr-TR" altLang="tr-TR" sz="2800" b="1">
                <a:latin typeface="Arial" charset="0"/>
              </a:rPr>
              <a:t> Sorulara istenilen cevapları verin. Unutmayın ! Sizin kişisel yorumunuz sizden istenmiyor.</a:t>
            </a:r>
            <a:endParaRPr lang="tr-TR" altLang="tr-TR" sz="2800">
              <a:latin typeface="Arial" charset="0"/>
            </a:endParaRPr>
          </a:p>
        </p:txBody>
      </p:sp>
      <p:sp>
        <p:nvSpPr>
          <p:cNvPr id="36870" name="Text Box 8"/>
          <p:cNvSpPr txBox="1">
            <a:spLocks noChangeArrowheads="1"/>
          </p:cNvSpPr>
          <p:nvPr/>
        </p:nvSpPr>
        <p:spPr bwMode="auto">
          <a:xfrm>
            <a:off x="0" y="5070475"/>
            <a:ext cx="8382000" cy="5191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Clr>
                <a:srgbClr val="FF0000"/>
              </a:buClr>
              <a:buSzPct val="120000"/>
              <a:buFont typeface="Wingdings" pitchFamily="2" charset="2"/>
              <a:buChar char="v"/>
            </a:pPr>
            <a:r>
              <a:rPr lang="tr-TR" altLang="tr-TR" sz="2800" b="1">
                <a:latin typeface="Arial" charset="0"/>
              </a:rPr>
              <a:t> Testteki soruları sırayla çözmeye çalışın.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4"/>
                                        </p:tgtEl>
                                        <p:attrNameLst>
                                          <p:attrName>style.visibility</p:attrName>
                                        </p:attrNameLst>
                                      </p:cBhvr>
                                      <p:to>
                                        <p:strVal val="visible"/>
                                      </p:to>
                                    </p:set>
                                    <p:anim calcmode="lin" valueType="num">
                                      <p:cBhvr additive="base">
                                        <p:cTn id="7" dur="500" fill="hold"/>
                                        <p:tgtEl>
                                          <p:spTgt spid="20484"/>
                                        </p:tgtEl>
                                        <p:attrNameLst>
                                          <p:attrName>ppt_x</p:attrName>
                                        </p:attrNameLst>
                                      </p:cBhvr>
                                      <p:tavLst>
                                        <p:tav tm="0">
                                          <p:val>
                                            <p:strVal val="0-#ppt_w/2"/>
                                          </p:val>
                                        </p:tav>
                                        <p:tav tm="100000">
                                          <p:val>
                                            <p:strVal val="#ppt_x"/>
                                          </p:val>
                                        </p:tav>
                                      </p:tavLst>
                                    </p:anim>
                                    <p:anim calcmode="lin" valueType="num">
                                      <p:cBhvr additive="base">
                                        <p:cTn id="8"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5"/>
                                        </p:tgtEl>
                                        <p:attrNameLst>
                                          <p:attrName>style.visibility</p:attrName>
                                        </p:attrNameLst>
                                      </p:cBhvr>
                                      <p:to>
                                        <p:strVal val="visible"/>
                                      </p:to>
                                    </p:set>
                                    <p:anim calcmode="lin" valueType="num">
                                      <p:cBhvr additive="base">
                                        <p:cTn id="13" dur="500" fill="hold"/>
                                        <p:tgtEl>
                                          <p:spTgt spid="20485"/>
                                        </p:tgtEl>
                                        <p:attrNameLst>
                                          <p:attrName>ppt_x</p:attrName>
                                        </p:attrNameLst>
                                      </p:cBhvr>
                                      <p:tavLst>
                                        <p:tav tm="0">
                                          <p:val>
                                            <p:strVal val="0-#ppt_w/2"/>
                                          </p:val>
                                        </p:tav>
                                        <p:tav tm="100000">
                                          <p:val>
                                            <p:strVal val="#ppt_x"/>
                                          </p:val>
                                        </p:tav>
                                      </p:tavLst>
                                    </p:anim>
                                    <p:anim calcmode="lin" valueType="num">
                                      <p:cBhvr additive="base">
                                        <p:cTn id="14"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6"/>
                                        </p:tgtEl>
                                        <p:attrNameLst>
                                          <p:attrName>style.visibility</p:attrName>
                                        </p:attrNameLst>
                                      </p:cBhvr>
                                      <p:to>
                                        <p:strVal val="visible"/>
                                      </p:to>
                                    </p:set>
                                    <p:anim calcmode="lin" valueType="num">
                                      <p:cBhvr additive="base">
                                        <p:cTn id="19" dur="500" fill="hold"/>
                                        <p:tgtEl>
                                          <p:spTgt spid="20486"/>
                                        </p:tgtEl>
                                        <p:attrNameLst>
                                          <p:attrName>ppt_x</p:attrName>
                                        </p:attrNameLst>
                                      </p:cBhvr>
                                      <p:tavLst>
                                        <p:tav tm="0">
                                          <p:val>
                                            <p:strVal val="0-#ppt_w/2"/>
                                          </p:val>
                                        </p:tav>
                                        <p:tav tm="100000">
                                          <p:val>
                                            <p:strVal val="#ppt_x"/>
                                          </p:val>
                                        </p:tav>
                                      </p:tavLst>
                                    </p:anim>
                                    <p:anim calcmode="lin" valueType="num">
                                      <p:cBhvr additive="base">
                                        <p:cTn id="20"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87"/>
                                        </p:tgtEl>
                                        <p:attrNameLst>
                                          <p:attrName>style.visibility</p:attrName>
                                        </p:attrNameLst>
                                      </p:cBhvr>
                                      <p:to>
                                        <p:strVal val="visible"/>
                                      </p:to>
                                    </p:set>
                                    <p:anim calcmode="lin" valueType="num">
                                      <p:cBhvr additive="base">
                                        <p:cTn id="25" dur="500" fill="hold"/>
                                        <p:tgtEl>
                                          <p:spTgt spid="20487"/>
                                        </p:tgtEl>
                                        <p:attrNameLst>
                                          <p:attrName>ppt_x</p:attrName>
                                        </p:attrNameLst>
                                      </p:cBhvr>
                                      <p:tavLst>
                                        <p:tav tm="0">
                                          <p:val>
                                            <p:strVal val="0-#ppt_w/2"/>
                                          </p:val>
                                        </p:tav>
                                        <p:tav tm="100000">
                                          <p:val>
                                            <p:strVal val="#ppt_x"/>
                                          </p:val>
                                        </p:tav>
                                      </p:tavLst>
                                    </p:anim>
                                    <p:anim calcmode="lin" valueType="num">
                                      <p:cBhvr additive="base">
                                        <p:cTn id="26"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nimBg="1" autoUpdateAnimBg="0"/>
      <p:bldP spid="20485" grpId="0" autoUpdateAnimBg="0"/>
      <p:bldP spid="20486" grpId="0" autoUpdateAnimBg="0"/>
      <p:bldP spid="2048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323850" y="1708150"/>
            <a:ext cx="8569325" cy="4960938"/>
          </a:xfrm>
          <a:prstGeom prst="rect">
            <a:avLst/>
          </a:prstGeom>
          <a:solidFill>
            <a:srgbClr val="F3FFFF"/>
          </a:solidFill>
          <a:ln w="76200">
            <a:solidFill>
              <a:srgbClr val="FF33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469900" indent="-469900"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20000"/>
              </a:spcBef>
              <a:buClr>
                <a:srgbClr val="800000"/>
              </a:buClr>
              <a:buFont typeface="Wingdings" pitchFamily="2" charset="2"/>
              <a:buNone/>
            </a:pPr>
            <a:endParaRPr lang="tr-TR" altLang="tr-TR" sz="100" b="1">
              <a:solidFill>
                <a:srgbClr val="FF3300"/>
              </a:solidFill>
              <a:latin typeface="Tahoma" pitchFamily="34" charset="0"/>
            </a:endParaRPr>
          </a:p>
          <a:p>
            <a:pPr algn="ctr" eaLnBrk="1" hangingPunct="1">
              <a:spcBef>
                <a:spcPct val="20000"/>
              </a:spcBef>
              <a:buClr>
                <a:schemeClr val="accent2"/>
              </a:buClr>
              <a:buFont typeface="Wingdings" pitchFamily="2" charset="2"/>
              <a:buNone/>
            </a:pPr>
            <a:r>
              <a:rPr lang="tr-TR" altLang="tr-TR" sz="3900" b="1">
                <a:solidFill>
                  <a:srgbClr val="FF3300"/>
                </a:solidFill>
                <a:latin typeface="Tahoma" pitchFamily="34" charset="0"/>
              </a:rPr>
              <a:t>    Yorulduğunuzu hissettiğiniz</a:t>
            </a:r>
          </a:p>
          <a:p>
            <a:pPr algn="ctr" eaLnBrk="1" hangingPunct="1">
              <a:spcBef>
                <a:spcPct val="20000"/>
              </a:spcBef>
              <a:buClr>
                <a:schemeClr val="accent2"/>
              </a:buClr>
              <a:buFont typeface="Wingdings" pitchFamily="2" charset="2"/>
              <a:buNone/>
            </a:pPr>
            <a:r>
              <a:rPr lang="tr-TR" altLang="tr-TR" sz="3900" b="1">
                <a:solidFill>
                  <a:srgbClr val="FF3300"/>
                </a:solidFill>
                <a:latin typeface="Tahoma" pitchFamily="34" charset="0"/>
              </a:rPr>
              <a:t>zaman zihninizi ve bedeninizi</a:t>
            </a:r>
          </a:p>
          <a:p>
            <a:pPr algn="ctr" eaLnBrk="1" hangingPunct="1">
              <a:spcBef>
                <a:spcPct val="20000"/>
              </a:spcBef>
              <a:buClr>
                <a:schemeClr val="accent2"/>
              </a:buClr>
              <a:buFont typeface="Wingdings" pitchFamily="2" charset="2"/>
              <a:buNone/>
            </a:pPr>
            <a:r>
              <a:rPr lang="tr-TR" altLang="tr-TR" sz="3900" b="1">
                <a:solidFill>
                  <a:srgbClr val="FF3300"/>
                </a:solidFill>
                <a:latin typeface="Tahoma" pitchFamily="34" charset="0"/>
              </a:rPr>
              <a:t>dinlendiriniz. </a:t>
            </a:r>
          </a:p>
          <a:p>
            <a:pPr algn="ctr" eaLnBrk="1" hangingPunct="1">
              <a:spcBef>
                <a:spcPct val="20000"/>
              </a:spcBef>
              <a:buClr>
                <a:schemeClr val="accent2"/>
              </a:buClr>
              <a:buFont typeface="Wingdings" pitchFamily="2" charset="2"/>
              <a:buNone/>
            </a:pPr>
            <a:r>
              <a:rPr lang="tr-TR" altLang="tr-TR" sz="3900" b="1">
                <a:solidFill>
                  <a:srgbClr val="FF3300"/>
                </a:solidFill>
                <a:latin typeface="Tahoma" pitchFamily="34" charset="0"/>
              </a:rPr>
              <a:t>Örn: şakaklara masaj yapın , </a:t>
            </a:r>
          </a:p>
          <a:p>
            <a:pPr algn="ctr" eaLnBrk="1" hangingPunct="1">
              <a:spcBef>
                <a:spcPct val="20000"/>
              </a:spcBef>
              <a:buClr>
                <a:schemeClr val="accent2"/>
              </a:buClr>
              <a:buFont typeface="Wingdings" pitchFamily="2" charset="2"/>
              <a:buNone/>
            </a:pPr>
            <a:r>
              <a:rPr lang="tr-TR" altLang="tr-TR" sz="3900" b="1">
                <a:solidFill>
                  <a:srgbClr val="FF3300"/>
                </a:solidFill>
                <a:latin typeface="Tahoma" pitchFamily="34" charset="0"/>
              </a:rPr>
              <a:t>su için, gözlerinizi</a:t>
            </a:r>
          </a:p>
          <a:p>
            <a:pPr algn="ctr" eaLnBrk="1" hangingPunct="1">
              <a:spcBef>
                <a:spcPct val="20000"/>
              </a:spcBef>
              <a:buClr>
                <a:schemeClr val="accent2"/>
              </a:buClr>
              <a:buFont typeface="Wingdings" pitchFamily="2" charset="2"/>
              <a:buNone/>
            </a:pPr>
            <a:r>
              <a:rPr lang="tr-TR" altLang="tr-TR" sz="3900" b="1">
                <a:solidFill>
                  <a:srgbClr val="FF3300"/>
                </a:solidFill>
                <a:latin typeface="Tahoma" pitchFamily="34" charset="0"/>
              </a:rPr>
              <a:t>kapatıp derin bir nefes alın…</a:t>
            </a:r>
            <a:endParaRPr lang="tr-TR" altLang="tr-TR" sz="4300" b="1">
              <a:solidFill>
                <a:srgbClr val="FF3300"/>
              </a:solidFill>
              <a:latin typeface="Tahoma" pitchFamily="34" charset="0"/>
            </a:endParaRPr>
          </a:p>
        </p:txBody>
      </p:sp>
      <p:sp>
        <p:nvSpPr>
          <p:cNvPr id="21509" name="Rectangle 5"/>
          <p:cNvSpPr>
            <a:spLocks noChangeArrowheads="1"/>
          </p:cNvSpPr>
          <p:nvPr/>
        </p:nvSpPr>
        <p:spPr bwMode="auto">
          <a:xfrm>
            <a:off x="2268538" y="304800"/>
            <a:ext cx="4724400" cy="9144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spcBef>
                <a:spcPct val="20000"/>
              </a:spcBef>
            </a:pPr>
            <a:r>
              <a:rPr lang="tr-TR" altLang="tr-TR" sz="4900" b="1">
                <a:solidFill>
                  <a:srgbClr val="FFEFFF"/>
                </a:solidFill>
                <a:latin typeface="Tahoma" pitchFamily="34" charset="0"/>
              </a:rPr>
              <a:t>DİKKAT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0-#ppt_w/2"/>
                                          </p:val>
                                        </p:tav>
                                        <p:tav tm="100000">
                                          <p:val>
                                            <p:strVal val="#ppt_x"/>
                                          </p:val>
                                        </p:tav>
                                      </p:tavLst>
                                    </p:anim>
                                    <p:anim calcmode="lin" valueType="num">
                                      <p:cBhvr additive="base">
                                        <p:cTn id="8"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8">
                                            <p:bg/>
                                          </p:spTgt>
                                        </p:tgtEl>
                                        <p:attrNameLst>
                                          <p:attrName>style.visibility</p:attrName>
                                        </p:attrNameLst>
                                      </p:cBhvr>
                                      <p:to>
                                        <p:strVal val="visible"/>
                                      </p:to>
                                    </p:set>
                                    <p:anim calcmode="lin" valueType="num">
                                      <p:cBhvr additive="base">
                                        <p:cTn id="13" dur="500" fill="hold"/>
                                        <p:tgtEl>
                                          <p:spTgt spid="21508">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8">
                                            <p:bg/>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8">
                                            <p:txEl>
                                              <p:pRg st="1" end="1"/>
                                            </p:txEl>
                                          </p:spTgt>
                                        </p:tgtEl>
                                        <p:attrNameLst>
                                          <p:attrName>style.visibility</p:attrName>
                                        </p:attrNameLst>
                                      </p:cBhvr>
                                      <p:to>
                                        <p:strVal val="visible"/>
                                      </p:to>
                                    </p:set>
                                    <p:anim calcmode="lin" valueType="num">
                                      <p:cBhvr additive="base">
                                        <p:cTn id="19" dur="500" fill="hold"/>
                                        <p:tgtEl>
                                          <p:spTgt spid="21508">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8">
                                            <p:txEl>
                                              <p:pRg st="2" end="2"/>
                                            </p:txEl>
                                          </p:spTgt>
                                        </p:tgtEl>
                                        <p:attrNameLst>
                                          <p:attrName>style.visibility</p:attrName>
                                        </p:attrNameLst>
                                      </p:cBhvr>
                                      <p:to>
                                        <p:strVal val="visible"/>
                                      </p:to>
                                    </p:set>
                                    <p:anim calcmode="lin" valueType="num">
                                      <p:cBhvr additive="base">
                                        <p:cTn id="25" dur="500" fill="hold"/>
                                        <p:tgtEl>
                                          <p:spTgt spid="21508">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0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8">
                                            <p:txEl>
                                              <p:pRg st="3" end="3"/>
                                            </p:txEl>
                                          </p:spTgt>
                                        </p:tgtEl>
                                        <p:attrNameLst>
                                          <p:attrName>style.visibility</p:attrName>
                                        </p:attrNameLst>
                                      </p:cBhvr>
                                      <p:to>
                                        <p:strVal val="visible"/>
                                      </p:to>
                                    </p:set>
                                    <p:anim calcmode="lin" valueType="num">
                                      <p:cBhvr additive="base">
                                        <p:cTn id="31" dur="500" fill="hold"/>
                                        <p:tgtEl>
                                          <p:spTgt spid="21508">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0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508">
                                            <p:txEl>
                                              <p:pRg st="4" end="4"/>
                                            </p:txEl>
                                          </p:spTgt>
                                        </p:tgtEl>
                                        <p:attrNameLst>
                                          <p:attrName>style.visibility</p:attrName>
                                        </p:attrNameLst>
                                      </p:cBhvr>
                                      <p:to>
                                        <p:strVal val="visible"/>
                                      </p:to>
                                    </p:set>
                                    <p:anim calcmode="lin" valueType="num">
                                      <p:cBhvr additive="base">
                                        <p:cTn id="37" dur="500" fill="hold"/>
                                        <p:tgtEl>
                                          <p:spTgt spid="21508">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150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508">
                                            <p:txEl>
                                              <p:pRg st="5" end="5"/>
                                            </p:txEl>
                                          </p:spTgt>
                                        </p:tgtEl>
                                        <p:attrNameLst>
                                          <p:attrName>style.visibility</p:attrName>
                                        </p:attrNameLst>
                                      </p:cBhvr>
                                      <p:to>
                                        <p:strVal val="visible"/>
                                      </p:to>
                                    </p:set>
                                    <p:anim calcmode="lin" valueType="num">
                                      <p:cBhvr additive="base">
                                        <p:cTn id="43" dur="500" fill="hold"/>
                                        <p:tgtEl>
                                          <p:spTgt spid="21508">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150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1508">
                                            <p:txEl>
                                              <p:pRg st="6" end="6"/>
                                            </p:txEl>
                                          </p:spTgt>
                                        </p:tgtEl>
                                        <p:attrNameLst>
                                          <p:attrName>style.visibility</p:attrName>
                                        </p:attrNameLst>
                                      </p:cBhvr>
                                      <p:to>
                                        <p:strVal val="visible"/>
                                      </p:to>
                                    </p:set>
                                    <p:anim calcmode="lin" valueType="num">
                                      <p:cBhvr additive="base">
                                        <p:cTn id="49" dur="500" fill="hold"/>
                                        <p:tgtEl>
                                          <p:spTgt spid="21508">
                                            <p:txEl>
                                              <p:pRg st="6" end="6"/>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150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animBg="1" autoUpdateAnimBg="0"/>
      <p:bldP spid="2150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9"/>
          <p:cNvSpPr>
            <a:spLocks noChangeArrowheads="1"/>
          </p:cNvSpPr>
          <p:nvPr/>
        </p:nvSpPr>
        <p:spPr bwMode="auto">
          <a:xfrm>
            <a:off x="1295400" y="304800"/>
            <a:ext cx="6781800" cy="5334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600" b="1">
                <a:solidFill>
                  <a:schemeClr val="bg1"/>
                </a:solidFill>
                <a:latin typeface="Tahoma" pitchFamily="34" charset="0"/>
              </a:rPr>
              <a:t>SORULARI ÇÖZERKEN -3-</a:t>
            </a:r>
          </a:p>
        </p:txBody>
      </p:sp>
      <p:sp>
        <p:nvSpPr>
          <p:cNvPr id="38915" name="Text Box 10"/>
          <p:cNvSpPr txBox="1">
            <a:spLocks noChangeArrowheads="1"/>
          </p:cNvSpPr>
          <p:nvPr/>
        </p:nvSpPr>
        <p:spPr bwMode="auto">
          <a:xfrm>
            <a:off x="180975" y="2997200"/>
            <a:ext cx="9144000" cy="1403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Clr>
                <a:srgbClr val="FF0000"/>
              </a:buClr>
              <a:buSzPct val="120000"/>
              <a:buFont typeface="Wingdings" pitchFamily="2" charset="2"/>
              <a:buChar char="v"/>
            </a:pPr>
            <a:r>
              <a:rPr lang="tr-TR" altLang="tr-TR" sz="3000" b="1">
                <a:latin typeface="Tahoma" pitchFamily="34" charset="0"/>
              </a:rPr>
              <a:t>  </a:t>
            </a:r>
            <a:r>
              <a:rPr lang="tr-TR" altLang="tr-TR" sz="2800" b="1">
                <a:latin typeface="Arial" charset="0"/>
              </a:rPr>
              <a:t>Cevabı hatırlayamadığınızda telaşlanmayın. Bütün soruları doğru cevaplama beklentisi içinde olmayın.</a:t>
            </a:r>
            <a:endParaRPr lang="tr-TR" altLang="tr-TR" sz="2800">
              <a:latin typeface="Arial" charset="0"/>
            </a:endParaRPr>
          </a:p>
        </p:txBody>
      </p:sp>
      <p:sp>
        <p:nvSpPr>
          <p:cNvPr id="38916" name="Text Box 11"/>
          <p:cNvSpPr txBox="1">
            <a:spLocks noChangeArrowheads="1"/>
          </p:cNvSpPr>
          <p:nvPr/>
        </p:nvSpPr>
        <p:spPr bwMode="auto">
          <a:xfrm>
            <a:off x="150813" y="1844675"/>
            <a:ext cx="83820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Clr>
                <a:srgbClr val="FF0000"/>
              </a:buClr>
              <a:buSzPct val="120000"/>
              <a:buFont typeface="Wingdings" pitchFamily="2" charset="2"/>
              <a:buChar char="v"/>
            </a:pPr>
            <a:r>
              <a:rPr lang="tr-TR" altLang="tr-TR" sz="2800" b="1">
                <a:solidFill>
                  <a:srgbClr val="0000CC"/>
                </a:solidFill>
                <a:latin typeface="Arial" charset="0"/>
              </a:rPr>
              <a:t> Bütün seçenekleri okumadan doğru cevabı işaretlemeyin.</a:t>
            </a:r>
            <a:endParaRPr lang="tr-TR" altLang="tr-TR" sz="2800">
              <a:solidFill>
                <a:srgbClr val="0000CC"/>
              </a:solidFill>
              <a:latin typeface="Arial" charset="0"/>
            </a:endParaRPr>
          </a:p>
        </p:txBody>
      </p:sp>
      <p:sp>
        <p:nvSpPr>
          <p:cNvPr id="38917" name="Text Box 13"/>
          <p:cNvSpPr txBox="1">
            <a:spLocks noChangeArrowheads="1"/>
          </p:cNvSpPr>
          <p:nvPr/>
        </p:nvSpPr>
        <p:spPr bwMode="auto">
          <a:xfrm>
            <a:off x="107950" y="4652963"/>
            <a:ext cx="9144000" cy="14335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Clr>
                <a:srgbClr val="FF0000"/>
              </a:buClr>
              <a:buSzPct val="120000"/>
              <a:buFont typeface="Wingdings" pitchFamily="2" charset="2"/>
              <a:buChar char="v"/>
            </a:pPr>
            <a:r>
              <a:rPr lang="tr-TR" altLang="tr-TR" sz="2800" b="1">
                <a:solidFill>
                  <a:srgbClr val="0000CC"/>
                </a:solidFill>
                <a:latin typeface="Arial" charset="0"/>
              </a:rPr>
              <a:t>Zor sorularda turlama tekniğini uygulayın</a:t>
            </a:r>
          </a:p>
          <a:p>
            <a:pPr eaLnBrk="1" hangingPunct="1">
              <a:spcBef>
                <a:spcPts val="600"/>
              </a:spcBef>
              <a:spcAft>
                <a:spcPts val="600"/>
              </a:spcAft>
              <a:buClr>
                <a:srgbClr val="FF0000"/>
              </a:buClr>
              <a:buSzPct val="120000"/>
              <a:buFont typeface="Wingdings" pitchFamily="2" charset="2"/>
              <a:buNone/>
            </a:pPr>
            <a:r>
              <a:rPr lang="tr-TR" altLang="tr-TR" sz="2200" b="1">
                <a:solidFill>
                  <a:srgbClr val="0000CC"/>
                </a:solidFill>
                <a:latin typeface="Arial" charset="0"/>
              </a:rPr>
              <a:t>(Sınav anında yapılamayan soruların atlanıp daha sonra, zaman kalınca aynı soruya geri dönülmesi)</a:t>
            </a:r>
            <a:r>
              <a:rPr lang="tr-TR" altLang="tr-TR" sz="2800" b="1">
                <a:solidFill>
                  <a:srgbClr val="0000CC"/>
                </a:solidFill>
                <a:latin typeface="Arial" charset="0"/>
              </a:rPr>
              <a:t> </a:t>
            </a:r>
            <a:endParaRPr lang="tr-TR" altLang="tr-TR" sz="2800">
              <a:solidFill>
                <a:srgbClr val="0000CC"/>
              </a:solidFill>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ChangeArrowheads="1"/>
          </p:cNvSpPr>
          <p:nvPr/>
        </p:nvSpPr>
        <p:spPr bwMode="auto">
          <a:xfrm>
            <a:off x="457200" y="434975"/>
            <a:ext cx="81534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90000"/>
              </a:lnSpc>
              <a:spcBef>
                <a:spcPct val="20000"/>
              </a:spcBef>
              <a:buClr>
                <a:srgbClr val="800000"/>
              </a:buClr>
            </a:pPr>
            <a:r>
              <a:rPr lang="tr-TR" altLang="tr-TR" sz="4000" b="1">
                <a:solidFill>
                  <a:schemeClr val="bg1"/>
                </a:solidFill>
                <a:latin typeface="Tahoma" pitchFamily="34" charset="0"/>
                <a:cs typeface="Times New Roman" pitchFamily="18" charset="0"/>
              </a:rPr>
              <a:t>KODLAMA</a:t>
            </a:r>
            <a:r>
              <a:rPr lang="tr-TR" altLang="tr-TR" sz="4000" b="1">
                <a:solidFill>
                  <a:schemeClr val="bg1"/>
                </a:solidFill>
                <a:latin typeface="Tahoma" pitchFamily="34" charset="0"/>
              </a:rPr>
              <a:t>LARA DİKKAT -1-</a:t>
            </a:r>
            <a:endParaRPr lang="tr-TR" altLang="tr-TR" sz="6600">
              <a:solidFill>
                <a:schemeClr val="bg1"/>
              </a:solidFill>
              <a:latin typeface="Arial" charset="0"/>
            </a:endParaRPr>
          </a:p>
        </p:txBody>
      </p:sp>
      <p:sp>
        <p:nvSpPr>
          <p:cNvPr id="39939" name="Text Box 5"/>
          <p:cNvSpPr txBox="1">
            <a:spLocks noChangeArrowheads="1"/>
          </p:cNvSpPr>
          <p:nvPr/>
        </p:nvSpPr>
        <p:spPr bwMode="auto">
          <a:xfrm>
            <a:off x="250825" y="1790700"/>
            <a:ext cx="84582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3200" b="1">
                <a:solidFill>
                  <a:srgbClr val="0000CC"/>
                </a:solidFill>
                <a:latin typeface="Tahoma" pitchFamily="34" charset="0"/>
              </a:rPr>
              <a:t> </a:t>
            </a:r>
            <a:r>
              <a:rPr lang="tr-TR" altLang="tr-TR" sz="2800" b="1">
                <a:solidFill>
                  <a:srgbClr val="0000CC"/>
                </a:solidFill>
                <a:latin typeface="Arial" charset="0"/>
                <a:cs typeface="Times New Roman" pitchFamily="18" charset="0"/>
              </a:rPr>
              <a:t>Cevaplarınızı, birebir kodlamaya çalışın. Kodlamayı sona bırakmayın.</a:t>
            </a:r>
            <a:endParaRPr lang="tr-TR" altLang="tr-TR" sz="2800">
              <a:solidFill>
                <a:srgbClr val="0000CC"/>
              </a:solidFill>
              <a:latin typeface="Arial" charset="0"/>
            </a:endParaRPr>
          </a:p>
        </p:txBody>
      </p:sp>
      <p:sp>
        <p:nvSpPr>
          <p:cNvPr id="39940" name="Text Box 6"/>
          <p:cNvSpPr txBox="1">
            <a:spLocks noChangeArrowheads="1"/>
          </p:cNvSpPr>
          <p:nvPr/>
        </p:nvSpPr>
        <p:spPr bwMode="auto">
          <a:xfrm>
            <a:off x="327025" y="3162300"/>
            <a:ext cx="8686800" cy="23733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200" b="1">
                <a:latin typeface="Tahoma" pitchFamily="34" charset="0"/>
              </a:rPr>
              <a:t> </a:t>
            </a:r>
            <a:r>
              <a:rPr lang="tr-TR" altLang="tr-TR" sz="2800" b="1">
                <a:latin typeface="Arial" charset="0"/>
              </a:rPr>
              <a:t>İşaretleme yaparken cevap seçeneğine dikkat ediniz. Örn. “B” seçeneğini doğru cevap bulmuşken yanlışlıkla “D” seçeneğini işaretleme gibi bir dalgınlığa düşmeyin.</a:t>
            </a:r>
          </a:p>
          <a:p>
            <a:pPr eaLnBrk="1" hangingPunct="1">
              <a:spcBef>
                <a:spcPct val="20000"/>
              </a:spcBef>
              <a:buFontTx/>
              <a:buChar char="•"/>
            </a:pPr>
            <a:endParaRPr lang="tr-TR" altLang="tr-TR" sz="280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457200" y="304800"/>
            <a:ext cx="81534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90000"/>
              </a:lnSpc>
              <a:spcBef>
                <a:spcPct val="20000"/>
              </a:spcBef>
              <a:buClr>
                <a:srgbClr val="800000"/>
              </a:buClr>
            </a:pPr>
            <a:r>
              <a:rPr lang="tr-TR" altLang="tr-TR" sz="4000" b="1">
                <a:solidFill>
                  <a:srgbClr val="99FF99"/>
                </a:solidFill>
                <a:latin typeface="Tahoma" pitchFamily="34" charset="0"/>
                <a:cs typeface="Times New Roman" pitchFamily="18" charset="0"/>
              </a:rPr>
              <a:t>KODLAMA</a:t>
            </a:r>
            <a:r>
              <a:rPr lang="tr-TR" altLang="tr-TR" sz="4000" b="1">
                <a:solidFill>
                  <a:srgbClr val="99FF99"/>
                </a:solidFill>
                <a:latin typeface="Tahoma" pitchFamily="34" charset="0"/>
              </a:rPr>
              <a:t>LARA DİKKAT -2-</a:t>
            </a:r>
            <a:endParaRPr lang="tr-TR" altLang="tr-TR" sz="6600">
              <a:solidFill>
                <a:srgbClr val="99FF99"/>
              </a:solidFill>
              <a:latin typeface="Arial" charset="0"/>
            </a:endParaRPr>
          </a:p>
        </p:txBody>
      </p:sp>
      <p:sp>
        <p:nvSpPr>
          <p:cNvPr id="24581" name="Text Box 5"/>
          <p:cNvSpPr txBox="1">
            <a:spLocks noChangeArrowheads="1"/>
          </p:cNvSpPr>
          <p:nvPr/>
        </p:nvSpPr>
        <p:spPr bwMode="auto">
          <a:xfrm>
            <a:off x="290513" y="1866900"/>
            <a:ext cx="8458200" cy="16478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3200" b="1">
                <a:solidFill>
                  <a:srgbClr val="0000CC"/>
                </a:solidFill>
                <a:latin typeface="Tahoma" pitchFamily="34" charset="0"/>
              </a:rPr>
              <a:t> </a:t>
            </a:r>
            <a:r>
              <a:rPr lang="tr-TR" altLang="tr-TR" sz="2800" b="1">
                <a:solidFill>
                  <a:srgbClr val="0000CC"/>
                </a:solidFill>
                <a:latin typeface="Arial" charset="0"/>
              </a:rPr>
              <a:t>Alışık olduğunuz işaretleme yönteminin dışına asla çıkmayın. </a:t>
            </a:r>
          </a:p>
          <a:p>
            <a:pPr algn="ctr">
              <a:spcBef>
                <a:spcPct val="50000"/>
              </a:spcBef>
            </a:pPr>
            <a:endParaRPr lang="tr-TR" altLang="tr-TR" sz="2800">
              <a:solidFill>
                <a:srgbClr val="0000CC"/>
              </a:solidFill>
              <a:latin typeface="Arial" charset="0"/>
            </a:endParaRPr>
          </a:p>
        </p:txBody>
      </p:sp>
      <p:sp>
        <p:nvSpPr>
          <p:cNvPr id="24582" name="Text Box 6"/>
          <p:cNvSpPr txBox="1">
            <a:spLocks noChangeArrowheads="1"/>
          </p:cNvSpPr>
          <p:nvPr/>
        </p:nvSpPr>
        <p:spPr bwMode="auto">
          <a:xfrm>
            <a:off x="290513" y="3314700"/>
            <a:ext cx="8458200" cy="14335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3200" b="1">
                <a:latin typeface="Tahoma" pitchFamily="34" charset="0"/>
              </a:rPr>
              <a:t> </a:t>
            </a:r>
            <a:r>
              <a:rPr lang="tr-TR" altLang="tr-TR" sz="2800" b="1">
                <a:latin typeface="Arial" charset="0"/>
              </a:rPr>
              <a:t>İşaretlemede kaydırma yapmamaya dikkat ediniz. Bunun için o test grubu bittiğinde işaretlemeleri kontrol ediniz.</a:t>
            </a:r>
            <a:endParaRPr lang="tr-TR" altLang="tr-TR"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anim calcmode="lin" valueType="num">
                                      <p:cBhvr additive="base">
                                        <p:cTn id="7" dur="500" fill="hold"/>
                                        <p:tgtEl>
                                          <p:spTgt spid="24580"/>
                                        </p:tgtEl>
                                        <p:attrNameLst>
                                          <p:attrName>ppt_x</p:attrName>
                                        </p:attrNameLst>
                                      </p:cBhvr>
                                      <p:tavLst>
                                        <p:tav tm="0">
                                          <p:val>
                                            <p:strVal val="0-#ppt_w/2"/>
                                          </p:val>
                                        </p:tav>
                                        <p:tav tm="100000">
                                          <p:val>
                                            <p:strVal val="#ppt_x"/>
                                          </p:val>
                                        </p:tav>
                                      </p:tavLst>
                                    </p:anim>
                                    <p:anim calcmode="lin" valueType="num">
                                      <p:cBhvr additive="base">
                                        <p:cTn id="8" dur="500" fill="hold"/>
                                        <p:tgtEl>
                                          <p:spTgt spid="245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81"/>
                                        </p:tgtEl>
                                        <p:attrNameLst>
                                          <p:attrName>style.visibility</p:attrName>
                                        </p:attrNameLst>
                                      </p:cBhvr>
                                      <p:to>
                                        <p:strVal val="visible"/>
                                      </p:to>
                                    </p:set>
                                    <p:anim calcmode="lin" valueType="num">
                                      <p:cBhvr additive="base">
                                        <p:cTn id="13" dur="500" fill="hold"/>
                                        <p:tgtEl>
                                          <p:spTgt spid="24581"/>
                                        </p:tgtEl>
                                        <p:attrNameLst>
                                          <p:attrName>ppt_x</p:attrName>
                                        </p:attrNameLst>
                                      </p:cBhvr>
                                      <p:tavLst>
                                        <p:tav tm="0">
                                          <p:val>
                                            <p:strVal val="0-#ppt_w/2"/>
                                          </p:val>
                                        </p:tav>
                                        <p:tav tm="100000">
                                          <p:val>
                                            <p:strVal val="#ppt_x"/>
                                          </p:val>
                                        </p:tav>
                                      </p:tavLst>
                                    </p:anim>
                                    <p:anim calcmode="lin" valueType="num">
                                      <p:cBhvr additive="base">
                                        <p:cTn id="14" dur="500" fill="hold"/>
                                        <p:tgtEl>
                                          <p:spTgt spid="245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82"/>
                                        </p:tgtEl>
                                        <p:attrNameLst>
                                          <p:attrName>style.visibility</p:attrName>
                                        </p:attrNameLst>
                                      </p:cBhvr>
                                      <p:to>
                                        <p:strVal val="visible"/>
                                      </p:to>
                                    </p:set>
                                    <p:anim calcmode="lin" valueType="num">
                                      <p:cBhvr additive="base">
                                        <p:cTn id="19" dur="500" fill="hold"/>
                                        <p:tgtEl>
                                          <p:spTgt spid="24582"/>
                                        </p:tgtEl>
                                        <p:attrNameLst>
                                          <p:attrName>ppt_x</p:attrName>
                                        </p:attrNameLst>
                                      </p:cBhvr>
                                      <p:tavLst>
                                        <p:tav tm="0">
                                          <p:val>
                                            <p:strVal val="0-#ppt_w/2"/>
                                          </p:val>
                                        </p:tav>
                                        <p:tav tm="100000">
                                          <p:val>
                                            <p:strVal val="#ppt_x"/>
                                          </p:val>
                                        </p:tav>
                                      </p:tavLst>
                                    </p:anim>
                                    <p:anim calcmode="lin" valueType="num">
                                      <p:cBhvr additive="base">
                                        <p:cTn id="20" dur="500" fill="hold"/>
                                        <p:tgtEl>
                                          <p:spTgt spid="245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autoUpdateAnimBg="0"/>
      <p:bldP spid="24581" grpId="0" autoUpdateAnimBg="0"/>
      <p:bldP spid="2458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522288" y="404813"/>
            <a:ext cx="81534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90000"/>
              </a:lnSpc>
              <a:spcBef>
                <a:spcPct val="20000"/>
              </a:spcBef>
              <a:buClr>
                <a:srgbClr val="800000"/>
              </a:buClr>
            </a:pPr>
            <a:r>
              <a:rPr lang="tr-TR" altLang="tr-TR" sz="4000" b="1">
                <a:solidFill>
                  <a:schemeClr val="bg1"/>
                </a:solidFill>
                <a:latin typeface="Tahoma" pitchFamily="34" charset="0"/>
                <a:cs typeface="Times New Roman" pitchFamily="18" charset="0"/>
              </a:rPr>
              <a:t>KODLAMA</a:t>
            </a:r>
            <a:r>
              <a:rPr lang="tr-TR" altLang="tr-TR" sz="4000" b="1">
                <a:solidFill>
                  <a:schemeClr val="bg1"/>
                </a:solidFill>
                <a:latin typeface="Tahoma" pitchFamily="34" charset="0"/>
              </a:rPr>
              <a:t>LARA DİKKAT -3-</a:t>
            </a:r>
            <a:endParaRPr lang="tr-TR" altLang="tr-TR" sz="6600">
              <a:solidFill>
                <a:schemeClr val="bg1"/>
              </a:solidFill>
              <a:latin typeface="Arial" charset="0"/>
            </a:endParaRPr>
          </a:p>
        </p:txBody>
      </p:sp>
      <p:sp>
        <p:nvSpPr>
          <p:cNvPr id="25605" name="Text Box 5"/>
          <p:cNvSpPr txBox="1">
            <a:spLocks noChangeArrowheads="1"/>
          </p:cNvSpPr>
          <p:nvPr/>
        </p:nvSpPr>
        <p:spPr bwMode="auto">
          <a:xfrm>
            <a:off x="179388" y="2062163"/>
            <a:ext cx="91440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Tx/>
              <a:buChar char="•"/>
            </a:pPr>
            <a:r>
              <a:rPr lang="tr-TR" altLang="tr-TR" sz="3200" b="1">
                <a:latin typeface="Tahoma" pitchFamily="34" charset="0"/>
              </a:rPr>
              <a:t> </a:t>
            </a:r>
            <a:r>
              <a:rPr lang="tr-TR" altLang="tr-TR" sz="2800" b="1">
                <a:latin typeface="Arial" charset="0"/>
              </a:rPr>
              <a:t>Cevap kağıdının zedelenmemesine, delinmemesine, yırtılmamasına dikkat edin.</a:t>
            </a:r>
            <a:endParaRPr lang="tr-TR" altLang="tr-TR" sz="2800">
              <a:latin typeface="Arial" charset="0"/>
            </a:endParaRPr>
          </a:p>
        </p:txBody>
      </p:sp>
      <p:sp>
        <p:nvSpPr>
          <p:cNvPr id="25607" name="Text Box 7"/>
          <p:cNvSpPr txBox="1">
            <a:spLocks noChangeArrowheads="1"/>
          </p:cNvSpPr>
          <p:nvPr/>
        </p:nvSpPr>
        <p:spPr bwMode="auto">
          <a:xfrm>
            <a:off x="179388" y="3586163"/>
            <a:ext cx="8458200" cy="20748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Tx/>
              <a:buChar char="•"/>
            </a:pPr>
            <a:r>
              <a:rPr lang="tr-TR" altLang="tr-TR" sz="3200" b="1">
                <a:latin typeface="Tahoma" pitchFamily="34" charset="0"/>
              </a:rPr>
              <a:t> </a:t>
            </a:r>
            <a:r>
              <a:rPr lang="tr-TR" altLang="tr-TR" sz="2800" b="1">
                <a:latin typeface="Arial" charset="0"/>
              </a:rPr>
              <a:t>Sınavlarda doğru seçenekler genellikle eşit olarak dağıtılır. Ancak doğru şıklar belli bir sıra takip etmez. (Ard arda 3 veya 4 şık aynı gelebilir)</a:t>
            </a:r>
          </a:p>
          <a:p>
            <a:pPr algn="ctr">
              <a:spcBef>
                <a:spcPct val="50000"/>
              </a:spcBef>
            </a:pPr>
            <a:endParaRPr lang="tr-TR" altLang="tr-TR"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 calcmode="lin" valueType="num">
                                      <p:cBhvr additive="base">
                                        <p:cTn id="7" dur="500" fill="hold"/>
                                        <p:tgtEl>
                                          <p:spTgt spid="25604"/>
                                        </p:tgtEl>
                                        <p:attrNameLst>
                                          <p:attrName>ppt_x</p:attrName>
                                        </p:attrNameLst>
                                      </p:cBhvr>
                                      <p:tavLst>
                                        <p:tav tm="0">
                                          <p:val>
                                            <p:strVal val="0-#ppt_w/2"/>
                                          </p:val>
                                        </p:tav>
                                        <p:tav tm="100000">
                                          <p:val>
                                            <p:strVal val="#ppt_x"/>
                                          </p:val>
                                        </p:tav>
                                      </p:tavLst>
                                    </p:anim>
                                    <p:anim calcmode="lin" valueType="num">
                                      <p:cBhvr additive="base">
                                        <p:cTn id="8" dur="500" fill="hold"/>
                                        <p:tgtEl>
                                          <p:spTgt spid="2560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5"/>
                                        </p:tgtEl>
                                        <p:attrNameLst>
                                          <p:attrName>style.visibility</p:attrName>
                                        </p:attrNameLst>
                                      </p:cBhvr>
                                      <p:to>
                                        <p:strVal val="visible"/>
                                      </p:to>
                                    </p:set>
                                    <p:anim calcmode="lin" valueType="num">
                                      <p:cBhvr additive="base">
                                        <p:cTn id="13" dur="500" fill="hold"/>
                                        <p:tgtEl>
                                          <p:spTgt spid="25605"/>
                                        </p:tgtEl>
                                        <p:attrNameLst>
                                          <p:attrName>ppt_x</p:attrName>
                                        </p:attrNameLst>
                                      </p:cBhvr>
                                      <p:tavLst>
                                        <p:tav tm="0">
                                          <p:val>
                                            <p:strVal val="0-#ppt_w/2"/>
                                          </p:val>
                                        </p:tav>
                                        <p:tav tm="100000">
                                          <p:val>
                                            <p:strVal val="#ppt_x"/>
                                          </p:val>
                                        </p:tav>
                                      </p:tavLst>
                                    </p:anim>
                                    <p:anim calcmode="lin" valueType="num">
                                      <p:cBhvr additive="base">
                                        <p:cTn id="14" dur="500" fill="hold"/>
                                        <p:tgtEl>
                                          <p:spTgt spid="2560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7"/>
                                        </p:tgtEl>
                                        <p:attrNameLst>
                                          <p:attrName>style.visibility</p:attrName>
                                        </p:attrNameLst>
                                      </p:cBhvr>
                                      <p:to>
                                        <p:strVal val="visible"/>
                                      </p:to>
                                    </p:set>
                                    <p:anim calcmode="lin" valueType="num">
                                      <p:cBhvr additive="base">
                                        <p:cTn id="19" dur="500" fill="hold"/>
                                        <p:tgtEl>
                                          <p:spTgt spid="25607"/>
                                        </p:tgtEl>
                                        <p:attrNameLst>
                                          <p:attrName>ppt_x</p:attrName>
                                        </p:attrNameLst>
                                      </p:cBhvr>
                                      <p:tavLst>
                                        <p:tav tm="0">
                                          <p:val>
                                            <p:strVal val="0-#ppt_w/2"/>
                                          </p:val>
                                        </p:tav>
                                        <p:tav tm="100000">
                                          <p:val>
                                            <p:strVal val="#ppt_x"/>
                                          </p:val>
                                        </p:tav>
                                      </p:tavLst>
                                    </p:anim>
                                    <p:anim calcmode="lin" valueType="num">
                                      <p:cBhvr additive="base">
                                        <p:cTn id="20" dur="500" fill="hold"/>
                                        <p:tgtEl>
                                          <p:spTgt spid="256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autoUpdateAnimBg="0"/>
      <p:bldP spid="25605" grpId="0" autoUpdateAnimBg="0"/>
      <p:bldP spid="25607"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457200" y="152400"/>
            <a:ext cx="81534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rgbClr val="66FF33"/>
                </a:solidFill>
                <a:latin typeface="Tahoma" pitchFamily="34" charset="0"/>
              </a:rPr>
              <a:t>ZAMANI NASIL KULLANALIM ?</a:t>
            </a:r>
          </a:p>
        </p:txBody>
      </p:sp>
      <p:sp>
        <p:nvSpPr>
          <p:cNvPr id="26629" name="Text Box 5"/>
          <p:cNvSpPr txBox="1">
            <a:spLocks noChangeArrowheads="1"/>
          </p:cNvSpPr>
          <p:nvPr/>
        </p:nvSpPr>
        <p:spPr bwMode="auto">
          <a:xfrm>
            <a:off x="107950" y="1797050"/>
            <a:ext cx="9144000" cy="695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Font typeface="Wingdings" pitchFamily="2" charset="2"/>
              <a:buChar char="Ø"/>
            </a:pPr>
            <a:r>
              <a:rPr lang="tr-TR" altLang="tr-TR" sz="2800" b="1">
                <a:solidFill>
                  <a:srgbClr val="800000"/>
                </a:solidFill>
                <a:latin typeface="Tahoma" pitchFamily="34" charset="0"/>
              </a:rPr>
              <a:t>Sınav </a:t>
            </a:r>
            <a:r>
              <a:rPr lang="tr-TR" altLang="tr-TR" sz="2800" b="1">
                <a:solidFill>
                  <a:srgbClr val="FF0000"/>
                </a:solidFill>
                <a:latin typeface="Tahoma" pitchFamily="34" charset="0"/>
              </a:rPr>
              <a:t>bilgiyi kullanma hızınızı</a:t>
            </a:r>
            <a:r>
              <a:rPr lang="tr-TR" altLang="tr-TR" sz="2800" b="1">
                <a:solidFill>
                  <a:srgbClr val="800000"/>
                </a:solidFill>
                <a:latin typeface="Tahoma" pitchFamily="34" charset="0"/>
              </a:rPr>
              <a:t> ölçer.</a:t>
            </a:r>
            <a:r>
              <a:rPr lang="tr-TR" altLang="tr-TR" sz="4400" b="1">
                <a:solidFill>
                  <a:srgbClr val="800000"/>
                </a:solidFill>
                <a:latin typeface="Tahoma" pitchFamily="34" charset="0"/>
              </a:rPr>
              <a:t> </a:t>
            </a:r>
            <a:endParaRPr lang="tr-TR" altLang="tr-TR">
              <a:solidFill>
                <a:srgbClr val="FFFF99"/>
              </a:solidFill>
              <a:latin typeface="Arial" charset="0"/>
            </a:endParaRPr>
          </a:p>
        </p:txBody>
      </p:sp>
      <p:sp>
        <p:nvSpPr>
          <p:cNvPr id="26630" name="Text Box 6"/>
          <p:cNvSpPr txBox="1">
            <a:spLocks noChangeArrowheads="1"/>
          </p:cNvSpPr>
          <p:nvPr/>
        </p:nvSpPr>
        <p:spPr bwMode="auto">
          <a:xfrm>
            <a:off x="107950" y="2708275"/>
            <a:ext cx="9144000" cy="1244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Font typeface="Wingdings" pitchFamily="2" charset="2"/>
              <a:buChar char="Ø"/>
            </a:pPr>
            <a:r>
              <a:rPr lang="tr-TR" altLang="tr-TR" sz="2800" b="1">
                <a:solidFill>
                  <a:srgbClr val="800000"/>
                </a:solidFill>
                <a:latin typeface="Tahoma" pitchFamily="34" charset="0"/>
              </a:rPr>
              <a:t>Hız ve doğru cevap arasındaki dengeyi kurun. </a:t>
            </a:r>
            <a:r>
              <a:rPr lang="tr-TR" altLang="tr-TR" sz="2800" b="1">
                <a:solidFill>
                  <a:srgbClr val="FF0000"/>
                </a:solidFill>
                <a:latin typeface="Tahoma" pitchFamily="34" charset="0"/>
              </a:rPr>
              <a:t>Aşırı dikkat </a:t>
            </a:r>
            <a:r>
              <a:rPr lang="tr-TR" altLang="tr-TR" sz="2800" b="1">
                <a:solidFill>
                  <a:srgbClr val="800000"/>
                </a:solidFill>
                <a:latin typeface="Tahoma" pitchFamily="34" charset="0"/>
              </a:rPr>
              <a:t>ya da</a:t>
            </a:r>
            <a:r>
              <a:rPr lang="tr-TR" altLang="tr-TR" sz="2800" b="1">
                <a:solidFill>
                  <a:srgbClr val="FF0000"/>
                </a:solidFill>
                <a:latin typeface="Tahoma" pitchFamily="34" charset="0"/>
              </a:rPr>
              <a:t> dikkatsizlik </a:t>
            </a:r>
            <a:r>
              <a:rPr lang="tr-TR" altLang="tr-TR" sz="2800" b="1">
                <a:solidFill>
                  <a:srgbClr val="800000"/>
                </a:solidFill>
                <a:latin typeface="Tahoma" pitchFamily="34" charset="0"/>
              </a:rPr>
              <a:t>zaman kaybına neden olur. </a:t>
            </a:r>
            <a:endParaRPr lang="tr-TR" altLang="tr-TR" sz="2800">
              <a:solidFill>
                <a:srgbClr val="FFFF99"/>
              </a:solidFill>
              <a:latin typeface="Arial" charset="0"/>
            </a:endParaRPr>
          </a:p>
        </p:txBody>
      </p:sp>
      <p:sp>
        <p:nvSpPr>
          <p:cNvPr id="26631" name="Text Box 7"/>
          <p:cNvSpPr txBox="1">
            <a:spLocks noChangeArrowheads="1"/>
          </p:cNvSpPr>
          <p:nvPr/>
        </p:nvSpPr>
        <p:spPr bwMode="auto">
          <a:xfrm>
            <a:off x="107950" y="4221163"/>
            <a:ext cx="8763000" cy="5191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Font typeface="Wingdings" pitchFamily="2" charset="2"/>
              <a:buChar char="Ø"/>
            </a:pPr>
            <a:r>
              <a:rPr lang="tr-TR" altLang="tr-TR" sz="2800" b="1">
                <a:solidFill>
                  <a:srgbClr val="800000"/>
                </a:solidFill>
                <a:latin typeface="Tahoma" pitchFamily="34" charset="0"/>
              </a:rPr>
              <a:t> Belirli aralıklarla </a:t>
            </a:r>
            <a:r>
              <a:rPr lang="tr-TR" altLang="tr-TR" sz="2800" b="1">
                <a:solidFill>
                  <a:srgbClr val="FF3300"/>
                </a:solidFill>
                <a:latin typeface="Tahoma" pitchFamily="34" charset="0"/>
              </a:rPr>
              <a:t>zamanı</a:t>
            </a:r>
            <a:r>
              <a:rPr lang="tr-TR" altLang="tr-TR" sz="2800" b="1">
                <a:solidFill>
                  <a:srgbClr val="800000"/>
                </a:solidFill>
                <a:latin typeface="Tahoma" pitchFamily="34" charset="0"/>
              </a:rPr>
              <a:t> kontrol edin.</a:t>
            </a:r>
            <a:endParaRPr lang="tr-TR" altLang="tr-TR" sz="2800">
              <a:solidFill>
                <a:srgbClr val="FFFF99"/>
              </a:solidFill>
              <a:latin typeface="Arial" charset="0"/>
            </a:endParaRPr>
          </a:p>
        </p:txBody>
      </p:sp>
      <p:sp>
        <p:nvSpPr>
          <p:cNvPr id="26632" name="Text Box 8"/>
          <p:cNvSpPr txBox="1">
            <a:spLocks noChangeArrowheads="1"/>
          </p:cNvSpPr>
          <p:nvPr/>
        </p:nvSpPr>
        <p:spPr bwMode="auto">
          <a:xfrm>
            <a:off x="179388" y="5445125"/>
            <a:ext cx="8763000" cy="11604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 typeface="Wingdings" pitchFamily="2" charset="2"/>
              <a:buChar char="Ø"/>
            </a:pPr>
            <a:r>
              <a:rPr lang="tr-TR" altLang="tr-TR" sz="2800" b="1">
                <a:solidFill>
                  <a:srgbClr val="800000"/>
                </a:solidFill>
                <a:latin typeface="Tahoma" pitchFamily="34" charset="0"/>
              </a:rPr>
              <a:t>Geçen zamanla değil </a:t>
            </a:r>
            <a:r>
              <a:rPr lang="tr-TR" altLang="tr-TR" sz="2800" b="1">
                <a:solidFill>
                  <a:srgbClr val="FF0000"/>
                </a:solidFill>
                <a:latin typeface="Tahoma" pitchFamily="34" charset="0"/>
              </a:rPr>
              <a:t>kalan zamanla</a:t>
            </a:r>
            <a:r>
              <a:rPr lang="tr-TR" altLang="tr-TR" sz="2800" b="1">
                <a:solidFill>
                  <a:srgbClr val="800000"/>
                </a:solidFill>
                <a:latin typeface="Tahoma" pitchFamily="34" charset="0"/>
              </a:rPr>
              <a:t> ilgilenin.</a:t>
            </a:r>
          </a:p>
          <a:p>
            <a:pPr algn="ctr">
              <a:spcBef>
                <a:spcPct val="50000"/>
              </a:spcBef>
            </a:pPr>
            <a:endParaRPr lang="tr-TR" altLang="tr-TR" sz="2800">
              <a:solidFill>
                <a:srgbClr val="FFFF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 calcmode="lin" valueType="num">
                                      <p:cBhvr additive="base">
                                        <p:cTn id="7" dur="500" fill="hold"/>
                                        <p:tgtEl>
                                          <p:spTgt spid="26628"/>
                                        </p:tgtEl>
                                        <p:attrNameLst>
                                          <p:attrName>ppt_x</p:attrName>
                                        </p:attrNameLst>
                                      </p:cBhvr>
                                      <p:tavLst>
                                        <p:tav tm="0">
                                          <p:val>
                                            <p:strVal val="0-#ppt_w/2"/>
                                          </p:val>
                                        </p:tav>
                                        <p:tav tm="100000">
                                          <p:val>
                                            <p:strVal val="#ppt_x"/>
                                          </p:val>
                                        </p:tav>
                                      </p:tavLst>
                                    </p:anim>
                                    <p:anim calcmode="lin" valueType="num">
                                      <p:cBhvr additive="base">
                                        <p:cTn id="8"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9"/>
                                        </p:tgtEl>
                                        <p:attrNameLst>
                                          <p:attrName>style.visibility</p:attrName>
                                        </p:attrNameLst>
                                      </p:cBhvr>
                                      <p:to>
                                        <p:strVal val="visible"/>
                                      </p:to>
                                    </p:set>
                                    <p:anim calcmode="lin" valueType="num">
                                      <p:cBhvr additive="base">
                                        <p:cTn id="13" dur="500" fill="hold"/>
                                        <p:tgtEl>
                                          <p:spTgt spid="26629"/>
                                        </p:tgtEl>
                                        <p:attrNameLst>
                                          <p:attrName>ppt_x</p:attrName>
                                        </p:attrNameLst>
                                      </p:cBhvr>
                                      <p:tavLst>
                                        <p:tav tm="0">
                                          <p:val>
                                            <p:strVal val="0-#ppt_w/2"/>
                                          </p:val>
                                        </p:tav>
                                        <p:tav tm="100000">
                                          <p:val>
                                            <p:strVal val="#ppt_x"/>
                                          </p:val>
                                        </p:tav>
                                      </p:tavLst>
                                    </p:anim>
                                    <p:anim calcmode="lin" valueType="num">
                                      <p:cBhvr additive="base">
                                        <p:cTn id="14" dur="500" fill="hold"/>
                                        <p:tgtEl>
                                          <p:spTgt spid="2662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30"/>
                                        </p:tgtEl>
                                        <p:attrNameLst>
                                          <p:attrName>style.visibility</p:attrName>
                                        </p:attrNameLst>
                                      </p:cBhvr>
                                      <p:to>
                                        <p:strVal val="visible"/>
                                      </p:to>
                                    </p:set>
                                    <p:anim calcmode="lin" valueType="num">
                                      <p:cBhvr additive="base">
                                        <p:cTn id="19" dur="500" fill="hold"/>
                                        <p:tgtEl>
                                          <p:spTgt spid="26630"/>
                                        </p:tgtEl>
                                        <p:attrNameLst>
                                          <p:attrName>ppt_x</p:attrName>
                                        </p:attrNameLst>
                                      </p:cBhvr>
                                      <p:tavLst>
                                        <p:tav tm="0">
                                          <p:val>
                                            <p:strVal val="0-#ppt_w/2"/>
                                          </p:val>
                                        </p:tav>
                                        <p:tav tm="100000">
                                          <p:val>
                                            <p:strVal val="#ppt_x"/>
                                          </p:val>
                                        </p:tav>
                                      </p:tavLst>
                                    </p:anim>
                                    <p:anim calcmode="lin" valueType="num">
                                      <p:cBhvr additive="base">
                                        <p:cTn id="20" dur="500" fill="hold"/>
                                        <p:tgtEl>
                                          <p:spTgt spid="2663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31"/>
                                        </p:tgtEl>
                                        <p:attrNameLst>
                                          <p:attrName>style.visibility</p:attrName>
                                        </p:attrNameLst>
                                      </p:cBhvr>
                                      <p:to>
                                        <p:strVal val="visible"/>
                                      </p:to>
                                    </p:set>
                                    <p:anim calcmode="lin" valueType="num">
                                      <p:cBhvr additive="base">
                                        <p:cTn id="25" dur="500" fill="hold"/>
                                        <p:tgtEl>
                                          <p:spTgt spid="26631"/>
                                        </p:tgtEl>
                                        <p:attrNameLst>
                                          <p:attrName>ppt_x</p:attrName>
                                        </p:attrNameLst>
                                      </p:cBhvr>
                                      <p:tavLst>
                                        <p:tav tm="0">
                                          <p:val>
                                            <p:strVal val="0-#ppt_w/2"/>
                                          </p:val>
                                        </p:tav>
                                        <p:tav tm="100000">
                                          <p:val>
                                            <p:strVal val="#ppt_x"/>
                                          </p:val>
                                        </p:tav>
                                      </p:tavLst>
                                    </p:anim>
                                    <p:anim calcmode="lin" valueType="num">
                                      <p:cBhvr additive="base">
                                        <p:cTn id="26" dur="500" fill="hold"/>
                                        <p:tgtEl>
                                          <p:spTgt spid="2663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32"/>
                                        </p:tgtEl>
                                        <p:attrNameLst>
                                          <p:attrName>style.visibility</p:attrName>
                                        </p:attrNameLst>
                                      </p:cBhvr>
                                      <p:to>
                                        <p:strVal val="visible"/>
                                      </p:to>
                                    </p:set>
                                    <p:anim calcmode="lin" valueType="num">
                                      <p:cBhvr additive="base">
                                        <p:cTn id="31" dur="500" fill="hold"/>
                                        <p:tgtEl>
                                          <p:spTgt spid="26632"/>
                                        </p:tgtEl>
                                        <p:attrNameLst>
                                          <p:attrName>ppt_x</p:attrName>
                                        </p:attrNameLst>
                                      </p:cBhvr>
                                      <p:tavLst>
                                        <p:tav tm="0">
                                          <p:val>
                                            <p:strVal val="0-#ppt_w/2"/>
                                          </p:val>
                                        </p:tav>
                                        <p:tav tm="100000">
                                          <p:val>
                                            <p:strVal val="#ppt_x"/>
                                          </p:val>
                                        </p:tav>
                                      </p:tavLst>
                                    </p:anim>
                                    <p:anim calcmode="lin" valueType="num">
                                      <p:cBhvr additive="base">
                                        <p:cTn id="32" dur="500" fill="hold"/>
                                        <p:tgtEl>
                                          <p:spTgt spid="266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animBg="1" autoUpdateAnimBg="0"/>
      <p:bldP spid="26629" grpId="0" autoUpdateAnimBg="0"/>
      <p:bldP spid="26630" grpId="0" autoUpdateAnimBg="0"/>
      <p:bldP spid="26631" grpId="0" autoUpdateAnimBg="0"/>
      <p:bldP spid="26632"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ChangeArrowheads="1"/>
          </p:cNvSpPr>
          <p:nvPr/>
        </p:nvSpPr>
        <p:spPr bwMode="auto">
          <a:xfrm>
            <a:off x="152400" y="1125538"/>
            <a:ext cx="8839200" cy="5351462"/>
          </a:xfrm>
          <a:prstGeom prst="rect">
            <a:avLst/>
          </a:prstGeom>
          <a:solidFill>
            <a:srgbClr val="CCFFFF"/>
          </a:solidFill>
          <a:ln w="76200">
            <a:solidFill>
              <a:srgbClr val="FF33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469900" indent="-469900"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304925" indent="-395288" eaLnBrk="0" hangingPunct="0">
              <a:defRPr>
                <a:solidFill>
                  <a:schemeClr val="tx1"/>
                </a:solidFill>
                <a:latin typeface="Verdana" pitchFamily="34" charset="0"/>
              </a:defRPr>
            </a:lvl3pPr>
            <a:lvl4pPr marL="1693863" indent="-38735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ts val="600"/>
              </a:spcBef>
              <a:spcAft>
                <a:spcPts val="600"/>
              </a:spcAft>
              <a:buClr>
                <a:srgbClr val="800000"/>
              </a:buClr>
              <a:buFont typeface="Wingdings" pitchFamily="2" charset="2"/>
              <a:buChar char="Ø"/>
            </a:pPr>
            <a:r>
              <a:rPr kumimoji="1" lang="en-US" altLang="tr-TR" sz="2800" b="1">
                <a:latin typeface="Tahoma" pitchFamily="34" charset="0"/>
              </a:rPr>
              <a:t>Soruların</a:t>
            </a:r>
            <a:r>
              <a:rPr kumimoji="1" lang="tr-TR" altLang="tr-TR" sz="2800" b="1">
                <a:latin typeface="Tahoma" pitchFamily="34" charset="0"/>
              </a:rPr>
              <a:t> </a:t>
            </a:r>
            <a:r>
              <a:rPr kumimoji="1" lang="en-US" altLang="tr-TR" sz="2800" b="1">
                <a:latin typeface="Tahoma" pitchFamily="34" charset="0"/>
              </a:rPr>
              <a:t>zorluk dereceleri</a:t>
            </a:r>
            <a:r>
              <a:rPr kumimoji="1" lang="tr-TR" altLang="tr-TR" sz="2800" b="1">
                <a:latin typeface="Tahoma" pitchFamily="34" charset="0"/>
              </a:rPr>
              <a:t>ne baktığımızda</a:t>
            </a:r>
            <a:endParaRPr lang="tr-TR" altLang="tr-TR" sz="2800" b="1">
              <a:latin typeface="Tahoma" pitchFamily="34" charset="0"/>
            </a:endParaRPr>
          </a:p>
          <a:p>
            <a:pPr lvl="2" eaLnBrk="1" hangingPunct="1">
              <a:spcBef>
                <a:spcPts val="600"/>
              </a:spcBef>
              <a:spcAft>
                <a:spcPts val="600"/>
              </a:spcAft>
              <a:buClr>
                <a:srgbClr val="800000"/>
              </a:buClr>
              <a:buFont typeface="Wingdings" pitchFamily="2" charset="2"/>
              <a:buNone/>
            </a:pPr>
            <a:r>
              <a:rPr kumimoji="1" lang="tr-TR" altLang="tr-TR" sz="2100" b="1">
                <a:solidFill>
                  <a:srgbClr val="0000CC"/>
                </a:solidFill>
                <a:latin typeface="Times New Roman" pitchFamily="18" charset="0"/>
                <a:cs typeface="Times New Roman" pitchFamily="18" charset="0"/>
              </a:rPr>
              <a:t>	% 10</a:t>
            </a:r>
            <a:r>
              <a:rPr kumimoji="1" lang="tr-TR" altLang="tr-TR" sz="2100" b="1">
                <a:solidFill>
                  <a:srgbClr val="0000CC"/>
                </a:solidFill>
                <a:cs typeface="Times New Roman" pitchFamily="18" charset="0"/>
              </a:rPr>
              <a:t> ÇOK KOLAY</a:t>
            </a:r>
            <a:r>
              <a:rPr kumimoji="1" lang="tr-TR" altLang="tr-TR" sz="2100" b="1">
                <a:solidFill>
                  <a:srgbClr val="0000CC"/>
                </a:solidFill>
              </a:rPr>
              <a:t> </a:t>
            </a:r>
          </a:p>
          <a:p>
            <a:pPr lvl="3" eaLnBrk="1" hangingPunct="1">
              <a:spcBef>
                <a:spcPts val="600"/>
              </a:spcBef>
              <a:spcAft>
                <a:spcPts val="600"/>
              </a:spcAft>
              <a:buClr>
                <a:srgbClr val="800000"/>
              </a:buClr>
              <a:buFont typeface="Wingdings" pitchFamily="2" charset="2"/>
              <a:buNone/>
            </a:pPr>
            <a:r>
              <a:rPr kumimoji="1" lang="tr-TR" altLang="tr-TR" b="1">
                <a:solidFill>
                  <a:srgbClr val="FF0000"/>
                </a:solidFill>
                <a:latin typeface="Times New Roman" pitchFamily="18" charset="0"/>
              </a:rPr>
              <a:t>        % </a:t>
            </a:r>
            <a:r>
              <a:rPr kumimoji="1" lang="en-US" altLang="tr-TR" b="1">
                <a:solidFill>
                  <a:srgbClr val="FF0000"/>
                </a:solidFill>
                <a:latin typeface="Arial Unicode MS" pitchFamily="34" charset="-128"/>
              </a:rPr>
              <a:t>20 KOLAY</a:t>
            </a:r>
            <a:r>
              <a:rPr kumimoji="1" lang="tr-TR" altLang="tr-TR" b="1">
                <a:solidFill>
                  <a:srgbClr val="FF0000"/>
                </a:solidFill>
                <a:latin typeface="Arial Unicode MS" pitchFamily="34" charset="-128"/>
              </a:rPr>
              <a:t> </a:t>
            </a:r>
          </a:p>
          <a:p>
            <a:pPr lvl="3" eaLnBrk="1" hangingPunct="1">
              <a:spcBef>
                <a:spcPts val="600"/>
              </a:spcBef>
              <a:spcAft>
                <a:spcPts val="600"/>
              </a:spcAft>
              <a:buClr>
                <a:srgbClr val="800000"/>
              </a:buClr>
              <a:buFont typeface="Wingdings" pitchFamily="2" charset="2"/>
              <a:buNone/>
            </a:pPr>
            <a:r>
              <a:rPr kumimoji="1" lang="tr-TR" altLang="tr-TR" b="1">
                <a:latin typeface="Arial Unicode MS" pitchFamily="34" charset="-128"/>
              </a:rPr>
              <a:t>       </a:t>
            </a:r>
            <a:r>
              <a:rPr kumimoji="1" lang="en-US" altLang="tr-TR" b="1">
                <a:latin typeface="Arial Unicode MS" pitchFamily="34" charset="-128"/>
              </a:rPr>
              <a:t>% 40 NORMAL</a:t>
            </a:r>
            <a:r>
              <a:rPr kumimoji="1" lang="tr-TR" altLang="tr-TR" b="1">
                <a:latin typeface="Arial Unicode MS" pitchFamily="34" charset="-128"/>
              </a:rPr>
              <a:t> </a:t>
            </a:r>
          </a:p>
          <a:p>
            <a:pPr lvl="3" eaLnBrk="1" hangingPunct="1">
              <a:spcBef>
                <a:spcPts val="600"/>
              </a:spcBef>
              <a:spcAft>
                <a:spcPts val="600"/>
              </a:spcAft>
              <a:buClr>
                <a:srgbClr val="800000"/>
              </a:buClr>
              <a:buFont typeface="Wingdings" pitchFamily="2" charset="2"/>
              <a:buNone/>
            </a:pPr>
            <a:r>
              <a:rPr kumimoji="1" lang="tr-TR" altLang="tr-TR" b="1">
                <a:solidFill>
                  <a:srgbClr val="FF0000"/>
                </a:solidFill>
                <a:latin typeface="Arial Unicode MS" pitchFamily="34" charset="-128"/>
              </a:rPr>
              <a:t>         </a:t>
            </a:r>
            <a:r>
              <a:rPr kumimoji="1" lang="en-US" altLang="tr-TR" b="1">
                <a:solidFill>
                  <a:srgbClr val="FF0000"/>
                </a:solidFill>
                <a:latin typeface="Arial Unicode MS" pitchFamily="34" charset="-128"/>
              </a:rPr>
              <a:t>% 20 ZOR</a:t>
            </a:r>
            <a:r>
              <a:rPr kumimoji="1" lang="tr-TR" altLang="tr-TR" b="1">
                <a:solidFill>
                  <a:srgbClr val="FF0000"/>
                </a:solidFill>
                <a:latin typeface="Arial Unicode MS" pitchFamily="34" charset="-128"/>
              </a:rPr>
              <a:t> </a:t>
            </a:r>
          </a:p>
          <a:p>
            <a:pPr lvl="2" eaLnBrk="1" hangingPunct="1">
              <a:spcBef>
                <a:spcPts val="600"/>
              </a:spcBef>
              <a:spcAft>
                <a:spcPts val="600"/>
              </a:spcAft>
              <a:buClr>
                <a:srgbClr val="800000"/>
              </a:buClr>
              <a:buFont typeface="Wingdings" pitchFamily="2" charset="2"/>
              <a:buNone/>
            </a:pPr>
            <a:r>
              <a:rPr kumimoji="1" lang="tr-TR" altLang="tr-TR" sz="2100" b="1">
                <a:solidFill>
                  <a:srgbClr val="0000CC"/>
                </a:solidFill>
                <a:latin typeface="Times New Roman" pitchFamily="18" charset="0"/>
              </a:rPr>
              <a:t>	%</a:t>
            </a:r>
            <a:r>
              <a:rPr kumimoji="1" lang="en-US" altLang="tr-TR" sz="2100" b="1">
                <a:solidFill>
                  <a:srgbClr val="0000CC"/>
                </a:solidFill>
                <a:latin typeface="Arial Unicode MS" pitchFamily="34" charset="-128"/>
              </a:rPr>
              <a:t>10 ÇOK ZOR</a:t>
            </a:r>
            <a:r>
              <a:rPr kumimoji="1" lang="tr-TR" altLang="tr-TR" sz="2100" b="1">
                <a:solidFill>
                  <a:srgbClr val="0000CC"/>
                </a:solidFill>
                <a:latin typeface="Arial Unicode MS" pitchFamily="34" charset="-128"/>
              </a:rPr>
              <a:t>   </a:t>
            </a:r>
          </a:p>
          <a:p>
            <a:pPr eaLnBrk="1" hangingPunct="1">
              <a:spcBef>
                <a:spcPts val="600"/>
              </a:spcBef>
              <a:spcAft>
                <a:spcPts val="600"/>
              </a:spcAft>
              <a:buClr>
                <a:srgbClr val="800000"/>
              </a:buClr>
              <a:buFont typeface="Wingdings" pitchFamily="2" charset="2"/>
              <a:buNone/>
            </a:pPr>
            <a:r>
              <a:rPr lang="tr-TR" altLang="tr-TR" sz="3000" b="1">
                <a:latin typeface="Tahoma" pitchFamily="34" charset="0"/>
              </a:rPr>
              <a:t>olduğunu görmekteyiz. Dolayısıyla bazı</a:t>
            </a:r>
          </a:p>
          <a:p>
            <a:pPr eaLnBrk="1" hangingPunct="1">
              <a:spcBef>
                <a:spcPts val="600"/>
              </a:spcBef>
              <a:spcAft>
                <a:spcPts val="600"/>
              </a:spcAft>
              <a:buClr>
                <a:srgbClr val="800000"/>
              </a:buClr>
              <a:buFont typeface="Wingdings" pitchFamily="2" charset="2"/>
              <a:buNone/>
            </a:pPr>
            <a:r>
              <a:rPr lang="tr-TR" altLang="tr-TR" sz="3000" b="1">
                <a:latin typeface="Tahoma" pitchFamily="34" charset="0"/>
              </a:rPr>
              <a:t>soruları hemen cevaplandırabilirken</a:t>
            </a:r>
          </a:p>
          <a:p>
            <a:pPr eaLnBrk="1" hangingPunct="1">
              <a:spcBef>
                <a:spcPts val="600"/>
              </a:spcBef>
              <a:spcAft>
                <a:spcPts val="600"/>
              </a:spcAft>
              <a:buClr>
                <a:srgbClr val="800000"/>
              </a:buClr>
              <a:buFont typeface="Wingdings" pitchFamily="2" charset="2"/>
              <a:buNone/>
            </a:pPr>
            <a:r>
              <a:rPr lang="tr-TR" altLang="tr-TR" sz="3000" b="1">
                <a:latin typeface="Tahoma" pitchFamily="34" charset="0"/>
              </a:rPr>
              <a:t>bazılarında zorlanabilirsiniz.</a:t>
            </a:r>
            <a:endParaRPr lang="tr-TR" altLang="tr-TR" sz="3000"/>
          </a:p>
        </p:txBody>
      </p:sp>
      <p:sp>
        <p:nvSpPr>
          <p:cNvPr id="44035" name="Rectangle 5"/>
          <p:cNvSpPr>
            <a:spLocks noChangeArrowheads="1"/>
          </p:cNvSpPr>
          <p:nvPr/>
        </p:nvSpPr>
        <p:spPr bwMode="auto">
          <a:xfrm>
            <a:off x="457200" y="152400"/>
            <a:ext cx="8153400" cy="762000"/>
          </a:xfrm>
          <a:prstGeom prst="rect">
            <a:avLst/>
          </a:prstGeom>
          <a:solidFill>
            <a:srgbClr val="CC0000"/>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4000" b="1">
                <a:solidFill>
                  <a:schemeClr val="bg1"/>
                </a:solidFill>
                <a:latin typeface="Tahoma" pitchFamily="34" charset="0"/>
              </a:rPr>
              <a:t>ZAMANI NASIL KULLANALIM ?</a:t>
            </a:r>
          </a:p>
        </p:txBody>
      </p:sp>
      <p:sp>
        <p:nvSpPr>
          <p:cNvPr id="44036" name="Line 6"/>
          <p:cNvSpPr>
            <a:spLocks noChangeShapeType="1"/>
          </p:cNvSpPr>
          <p:nvPr/>
        </p:nvSpPr>
        <p:spPr bwMode="auto">
          <a:xfrm>
            <a:off x="3995738" y="1989138"/>
            <a:ext cx="1584325" cy="906462"/>
          </a:xfrm>
          <a:prstGeom prst="line">
            <a:avLst/>
          </a:prstGeom>
          <a:noFill/>
          <a:ln w="2857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7" name="Rectangle 7"/>
          <p:cNvSpPr>
            <a:spLocks noChangeArrowheads="1"/>
          </p:cNvSpPr>
          <p:nvPr/>
        </p:nvSpPr>
        <p:spPr bwMode="auto">
          <a:xfrm>
            <a:off x="5543550" y="2057400"/>
            <a:ext cx="3295650" cy="1584325"/>
          </a:xfrm>
          <a:prstGeom prst="rect">
            <a:avLst/>
          </a:prstGeom>
          <a:solidFill>
            <a:schemeClr val="bg1"/>
          </a:soli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2200" b="1">
                <a:solidFill>
                  <a:srgbClr val="FF3300"/>
                </a:solidFill>
                <a:latin typeface="Arial" charset="0"/>
              </a:rPr>
              <a:t>Aynı bölümde bulunan</a:t>
            </a:r>
          </a:p>
          <a:p>
            <a:pPr algn="ctr"/>
            <a:r>
              <a:rPr lang="tr-TR" altLang="tr-TR" sz="2200" b="1">
                <a:solidFill>
                  <a:srgbClr val="FF3300"/>
                </a:solidFill>
                <a:latin typeface="Arial" charset="0"/>
              </a:rPr>
              <a:t>her sorunun değeri</a:t>
            </a:r>
          </a:p>
          <a:p>
            <a:pPr algn="ctr"/>
            <a:r>
              <a:rPr lang="tr-TR" altLang="tr-TR" sz="2200" b="1">
                <a:solidFill>
                  <a:srgbClr val="FF3300"/>
                </a:solidFill>
                <a:latin typeface="Arial" charset="0"/>
              </a:rPr>
              <a:t>birbirine eşittir</a:t>
            </a:r>
          </a:p>
        </p:txBody>
      </p:sp>
      <p:sp>
        <p:nvSpPr>
          <p:cNvPr id="44038" name="Line 8"/>
          <p:cNvSpPr>
            <a:spLocks noChangeShapeType="1"/>
          </p:cNvSpPr>
          <p:nvPr/>
        </p:nvSpPr>
        <p:spPr bwMode="auto">
          <a:xfrm flipV="1">
            <a:off x="4068763" y="2852738"/>
            <a:ext cx="1439862" cy="0"/>
          </a:xfrm>
          <a:prstGeom prst="line">
            <a:avLst/>
          </a:prstGeom>
          <a:noFill/>
          <a:ln w="2857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4039" name="Line 9"/>
          <p:cNvSpPr>
            <a:spLocks noChangeShapeType="1"/>
          </p:cNvSpPr>
          <p:nvPr/>
        </p:nvSpPr>
        <p:spPr bwMode="auto">
          <a:xfrm flipV="1">
            <a:off x="3751263" y="2895600"/>
            <a:ext cx="1828800" cy="838200"/>
          </a:xfrm>
          <a:prstGeom prst="line">
            <a:avLst/>
          </a:prstGeom>
          <a:noFill/>
          <a:ln w="2857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476250"/>
            <a:ext cx="8207375" cy="820738"/>
          </a:xfrm>
        </p:spPr>
        <p:txBody>
          <a:bodyPr/>
          <a:lstStyle/>
          <a:p>
            <a:pPr algn="ctr" eaLnBrk="1" hangingPunct="1"/>
            <a:r>
              <a:rPr lang="tr-TR" altLang="tr-TR" b="1" smtClean="0">
                <a:solidFill>
                  <a:srgbClr val="3333CC"/>
                </a:solidFill>
              </a:rPr>
              <a:t> SINAV STRATEJİSİ BELİRLE!</a:t>
            </a:r>
          </a:p>
        </p:txBody>
      </p:sp>
      <p:sp>
        <p:nvSpPr>
          <p:cNvPr id="89091" name="Text Box 3"/>
          <p:cNvSpPr>
            <a:spLocks noGrp="1" noChangeArrowheads="1"/>
          </p:cNvSpPr>
          <p:nvPr>
            <p:ph type="body" idx="1"/>
          </p:nvPr>
        </p:nvSpPr>
        <p:spPr>
          <a:xfrm>
            <a:off x="468313" y="1844675"/>
            <a:ext cx="8216900" cy="4267200"/>
          </a:xfrm>
          <a:noFill/>
        </p:spPr>
        <p:txBody>
          <a:bodyPr/>
          <a:lstStyle/>
          <a:p>
            <a:pPr marL="274638" indent="-274638" eaLnBrk="1" hangingPunct="1">
              <a:lnSpc>
                <a:spcPct val="80000"/>
              </a:lnSpc>
              <a:buFont typeface="Wingdings" pitchFamily="2" charset="2"/>
              <a:buNone/>
            </a:pPr>
            <a:r>
              <a:rPr lang="tr-TR" altLang="tr-TR" sz="2400" b="1" smtClean="0">
                <a:latin typeface="Times New Roman" pitchFamily="18" charset="0"/>
              </a:rPr>
              <a:t>   Deneme sınavlarında eksikliklerinizi iyi tespit ederek size en uygun </a:t>
            </a:r>
            <a:r>
              <a:rPr lang="tr-TR" altLang="tr-TR" sz="2400" b="1" smtClean="0">
                <a:solidFill>
                  <a:schemeClr val="accent2"/>
                </a:solidFill>
                <a:latin typeface="Times New Roman" pitchFamily="18" charset="0"/>
              </a:rPr>
              <a:t>“</a:t>
            </a:r>
            <a:r>
              <a:rPr lang="tr-TR" altLang="tr-TR" sz="2400" b="1" i="1" smtClean="0">
                <a:solidFill>
                  <a:schemeClr val="accent2"/>
                </a:solidFill>
                <a:latin typeface="Times New Roman" pitchFamily="18" charset="0"/>
              </a:rPr>
              <a:t>KİŞİSEL SINAV STRATEJİNİZİ”</a:t>
            </a:r>
            <a:r>
              <a:rPr lang="tr-TR" altLang="tr-TR" sz="2400" b="1" smtClean="0">
                <a:latin typeface="Times New Roman" pitchFamily="18" charset="0"/>
              </a:rPr>
              <a:t> oluşturun.</a:t>
            </a:r>
          </a:p>
          <a:p>
            <a:pPr marL="274638" indent="-274638" eaLnBrk="1" hangingPunct="1">
              <a:lnSpc>
                <a:spcPct val="80000"/>
              </a:lnSpc>
              <a:buFont typeface="Wingdings" pitchFamily="2" charset="2"/>
              <a:buNone/>
            </a:pPr>
            <a:endParaRPr lang="tr-TR" altLang="tr-TR" sz="2400" b="1" smtClean="0">
              <a:latin typeface="Times New Roman" pitchFamily="18" charset="0"/>
            </a:endParaRPr>
          </a:p>
          <a:p>
            <a:pPr marL="274638" indent="-274638" eaLnBrk="1" hangingPunct="1">
              <a:lnSpc>
                <a:spcPct val="90000"/>
              </a:lnSpc>
              <a:buClr>
                <a:srgbClr val="3333CC"/>
              </a:buClr>
              <a:buFont typeface="Wingdings" pitchFamily="2" charset="2"/>
              <a:buChar char="§"/>
            </a:pPr>
            <a:r>
              <a:rPr lang="tr-TR" altLang="tr-TR" sz="2400" b="1" smtClean="0"/>
              <a:t>Testleri cevaplama sıranızı</a:t>
            </a:r>
          </a:p>
          <a:p>
            <a:pPr marL="274638" indent="-274638" eaLnBrk="1" hangingPunct="1">
              <a:lnSpc>
                <a:spcPct val="90000"/>
              </a:lnSpc>
              <a:buClr>
                <a:srgbClr val="3333CC"/>
              </a:buClr>
              <a:buFont typeface="Wingdings" pitchFamily="2" charset="2"/>
              <a:buChar char="§"/>
            </a:pPr>
            <a:r>
              <a:rPr lang="tr-TR" altLang="tr-TR" sz="2400" b="1" smtClean="0"/>
              <a:t>İlk önce cevaplamanız gereken testi</a:t>
            </a:r>
          </a:p>
          <a:p>
            <a:pPr marL="274638" indent="-274638" eaLnBrk="1" hangingPunct="1">
              <a:lnSpc>
                <a:spcPct val="90000"/>
              </a:lnSpc>
              <a:buClr>
                <a:srgbClr val="3333CC"/>
              </a:buClr>
              <a:buFont typeface="Wingdings" pitchFamily="2" charset="2"/>
              <a:buChar char="§"/>
            </a:pPr>
            <a:r>
              <a:rPr lang="tr-TR" altLang="tr-TR" sz="2400" b="1" smtClean="0"/>
              <a:t>Her teste ayıracağınız süreyi</a:t>
            </a:r>
          </a:p>
          <a:p>
            <a:pPr marL="274638" indent="-274638" eaLnBrk="1" hangingPunct="1">
              <a:lnSpc>
                <a:spcPct val="90000"/>
              </a:lnSpc>
              <a:buClr>
                <a:srgbClr val="3333CC"/>
              </a:buClr>
              <a:buFont typeface="Wingdings" pitchFamily="2" charset="2"/>
              <a:buChar char="§"/>
            </a:pPr>
            <a:r>
              <a:rPr lang="tr-TR" altLang="tr-TR" sz="2400" b="1" smtClean="0"/>
              <a:t>Her bir soruya ayırmanız gereken zamanı</a:t>
            </a:r>
          </a:p>
          <a:p>
            <a:pPr marL="274638" indent="-274638" eaLnBrk="1" hangingPunct="1">
              <a:lnSpc>
                <a:spcPct val="90000"/>
              </a:lnSpc>
              <a:buClr>
                <a:srgbClr val="3333CC"/>
              </a:buClr>
              <a:buFont typeface="Wingdings" pitchFamily="2" charset="2"/>
              <a:buChar char="§"/>
            </a:pPr>
            <a:r>
              <a:rPr lang="tr-TR" altLang="tr-TR" sz="2400" b="1" smtClean="0"/>
              <a:t>O anda cevabına ulaşamadığınız sorularla ilgili işlemlerinizi </a:t>
            </a:r>
          </a:p>
          <a:p>
            <a:pPr marL="274638" indent="-274638" eaLnBrk="1" hangingPunct="1">
              <a:lnSpc>
                <a:spcPct val="90000"/>
              </a:lnSpc>
              <a:buClr>
                <a:srgbClr val="3333CC"/>
              </a:buClr>
              <a:buFont typeface="Wingdings" pitchFamily="2" charset="2"/>
              <a:buChar char="§"/>
            </a:pPr>
            <a:r>
              <a:rPr lang="tr-TR" altLang="tr-TR" sz="2400" b="1" smtClean="0"/>
              <a:t>Hız kontrolünüzü deneme sınavlarıyla belirginleştirmeniz gerekecektir.</a:t>
            </a:r>
            <a:endParaRPr lang="tr-TR" altLang="tr-TR" sz="2400" b="1" smtClean="0">
              <a:latin typeface="Times New Roman" pitchFamily="18" charset="0"/>
            </a:endParaRPr>
          </a:p>
          <a:p>
            <a:pPr marL="274638" indent="-274638" eaLnBrk="1" hangingPunct="1">
              <a:lnSpc>
                <a:spcPct val="80000"/>
              </a:lnSpc>
            </a:pPr>
            <a:endParaRPr lang="tr-TR" altLang="tr-TR" sz="2400" b="1" smtClean="0">
              <a:latin typeface="Times New Roman" pitchFamily="18" charset="0"/>
            </a:endParaRPr>
          </a:p>
          <a:p>
            <a:pPr marL="274638" indent="-274638" eaLnBrk="1" hangingPunct="1">
              <a:lnSpc>
                <a:spcPct val="80000"/>
              </a:lnSpc>
              <a:buFont typeface="Wingdings" pitchFamily="2" charset="2"/>
              <a:buNone/>
            </a:pPr>
            <a:endParaRPr lang="tr-TR" altLang="tr-TR" sz="20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additive="base">
                                        <p:cTn id="7" dur="500" fill="hold"/>
                                        <p:tgtEl>
                                          <p:spTgt spid="89091"/>
                                        </p:tgtEl>
                                        <p:attrNameLst>
                                          <p:attrName>ppt_x</p:attrName>
                                        </p:attrNameLst>
                                      </p:cBhvr>
                                      <p:tavLst>
                                        <p:tav tm="0">
                                          <p:val>
                                            <p:strVal val="0-#ppt_w/2"/>
                                          </p:val>
                                        </p:tav>
                                        <p:tav tm="100000">
                                          <p:val>
                                            <p:strVal val="#ppt_x"/>
                                          </p:val>
                                        </p:tav>
                                      </p:tavLst>
                                    </p:anim>
                                    <p:anim calcmode="lin" valueType="num">
                                      <p:cBhvr additive="base">
                                        <p:cTn id="8" dur="500" fill="hold"/>
                                        <p:tgtEl>
                                          <p:spTgt spid="890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Oval 4"/>
          <p:cNvSpPr>
            <a:spLocks noChangeArrowheads="1"/>
          </p:cNvSpPr>
          <p:nvPr/>
        </p:nvSpPr>
        <p:spPr bwMode="auto">
          <a:xfrm>
            <a:off x="152400" y="76200"/>
            <a:ext cx="8763000" cy="838200"/>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EF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90000"/>
              </a:lnSpc>
              <a:spcBef>
                <a:spcPct val="20000"/>
              </a:spcBef>
              <a:buClr>
                <a:srgbClr val="800000"/>
              </a:buClr>
              <a:buFont typeface="Wingdings" pitchFamily="2" charset="2"/>
              <a:buNone/>
            </a:pPr>
            <a:r>
              <a:rPr lang="tr-TR" altLang="tr-TR" sz="4000" b="1">
                <a:solidFill>
                  <a:srgbClr val="FF3300"/>
                </a:solidFill>
                <a:latin typeface="Tahoma" pitchFamily="34" charset="0"/>
              </a:rPr>
              <a:t>TURLAMA TEKNİĞİ;</a:t>
            </a:r>
            <a:endParaRPr lang="tr-TR" altLang="tr-TR" sz="4000">
              <a:solidFill>
                <a:srgbClr val="FFFF99"/>
              </a:solidFill>
              <a:latin typeface="Arial" charset="0"/>
            </a:endParaRPr>
          </a:p>
        </p:txBody>
      </p:sp>
      <p:sp>
        <p:nvSpPr>
          <p:cNvPr id="28677" name="Text Box 5"/>
          <p:cNvSpPr txBox="1">
            <a:spLocks noChangeArrowheads="1"/>
          </p:cNvSpPr>
          <p:nvPr/>
        </p:nvSpPr>
        <p:spPr bwMode="auto">
          <a:xfrm>
            <a:off x="0" y="1828800"/>
            <a:ext cx="9144000" cy="887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Clr>
                <a:srgbClr val="800000"/>
              </a:buClr>
              <a:buFont typeface="Wingdings" pitchFamily="2" charset="2"/>
              <a:buChar char="Ø"/>
            </a:pPr>
            <a:r>
              <a:rPr lang="tr-TR" altLang="tr-TR" sz="3000" b="1">
                <a:latin typeface="Tahoma" pitchFamily="34" charset="0"/>
              </a:rPr>
              <a:t> </a:t>
            </a:r>
            <a:r>
              <a:rPr lang="tr-TR" altLang="tr-TR" sz="2800" b="1">
                <a:latin typeface="Tahoma" pitchFamily="34" charset="0"/>
              </a:rPr>
              <a:t>Doğruluğundan kesin emin olduğunuz soruları yanıtlayın. </a:t>
            </a:r>
            <a:endParaRPr lang="tr-TR" altLang="tr-TR" sz="2800">
              <a:latin typeface="Arial" charset="0"/>
            </a:endParaRPr>
          </a:p>
        </p:txBody>
      </p:sp>
      <p:sp>
        <p:nvSpPr>
          <p:cNvPr id="28678" name="Text Box 6"/>
          <p:cNvSpPr txBox="1">
            <a:spLocks noChangeArrowheads="1"/>
          </p:cNvSpPr>
          <p:nvPr/>
        </p:nvSpPr>
        <p:spPr bwMode="auto">
          <a:xfrm>
            <a:off x="0" y="3024188"/>
            <a:ext cx="9144000" cy="1628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Clr>
                <a:srgbClr val="800000"/>
              </a:buClr>
              <a:buFont typeface="Wingdings" pitchFamily="2" charset="2"/>
              <a:buChar char="Ø"/>
            </a:pPr>
            <a:r>
              <a:rPr lang="tr-TR" altLang="tr-TR" sz="2800" b="1">
                <a:solidFill>
                  <a:srgbClr val="0000CC"/>
                </a:solidFill>
                <a:latin typeface="Tahoma" pitchFamily="34" charset="0"/>
              </a:rPr>
              <a:t>Her soruya düşen cevaplama süresi yaklaşık 1 dakikadır. Bir soruda belirli bir süre geçtiği halde çözemediyseniz bir sonrakine geçin. Boş bıraktığınız soruyu kitapçıkta işaretleyin. </a:t>
            </a:r>
            <a:endParaRPr lang="tr-TR" altLang="tr-TR" sz="2800">
              <a:solidFill>
                <a:srgbClr val="0000CC"/>
              </a:solidFill>
              <a:latin typeface="Arial" charset="0"/>
            </a:endParaRPr>
          </a:p>
        </p:txBody>
      </p:sp>
      <p:sp>
        <p:nvSpPr>
          <p:cNvPr id="28679" name="Text Box 7"/>
          <p:cNvSpPr txBox="1">
            <a:spLocks noChangeArrowheads="1"/>
          </p:cNvSpPr>
          <p:nvPr/>
        </p:nvSpPr>
        <p:spPr bwMode="auto">
          <a:xfrm>
            <a:off x="0" y="4965700"/>
            <a:ext cx="86868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rgbClr val="800000"/>
              </a:buClr>
              <a:buFont typeface="Wingdings" pitchFamily="2" charset="2"/>
              <a:buChar char="Ø"/>
            </a:pPr>
            <a:r>
              <a:rPr lang="tr-TR" altLang="tr-TR" sz="2800" b="1">
                <a:latin typeface="Tahoma" pitchFamily="34" charset="0"/>
              </a:rPr>
              <a:t>Bir soru ilk bakışta karışık görünürse onu otomatik olarak geçmeyin.</a:t>
            </a:r>
            <a:endParaRPr lang="tr-TR" altLang="tr-TR" sz="2800">
              <a:latin typeface="Arial" charset="0"/>
            </a:endParaRPr>
          </a:p>
        </p:txBody>
      </p:sp>
      <p:sp>
        <p:nvSpPr>
          <p:cNvPr id="28680" name="Text Box 8"/>
          <p:cNvSpPr txBox="1">
            <a:spLocks noChangeArrowheads="1"/>
          </p:cNvSpPr>
          <p:nvPr/>
        </p:nvSpPr>
        <p:spPr bwMode="auto">
          <a:xfrm>
            <a:off x="611188" y="981075"/>
            <a:ext cx="2895600" cy="549275"/>
          </a:xfrm>
          <a:prstGeom prst="rect">
            <a:avLst/>
          </a:prstGeom>
          <a:solidFill>
            <a:srgbClr val="F3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spcBef>
                <a:spcPct val="50000"/>
              </a:spcBef>
            </a:pPr>
            <a:r>
              <a:rPr lang="tr-TR" altLang="tr-TR" sz="3000" b="1">
                <a:solidFill>
                  <a:srgbClr val="0000FF"/>
                </a:solidFill>
                <a:latin typeface="Tahoma" pitchFamily="34" charset="0"/>
              </a:rPr>
              <a:t>Birinci turda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additive="base">
                                        <p:cTn id="7" dur="500" fill="hold"/>
                                        <p:tgtEl>
                                          <p:spTgt spid="28676"/>
                                        </p:tgtEl>
                                        <p:attrNameLst>
                                          <p:attrName>ppt_x</p:attrName>
                                        </p:attrNameLst>
                                      </p:cBhvr>
                                      <p:tavLst>
                                        <p:tav tm="0">
                                          <p:val>
                                            <p:strVal val="0-#ppt_w/2"/>
                                          </p:val>
                                        </p:tav>
                                        <p:tav tm="100000">
                                          <p:val>
                                            <p:strVal val="#ppt_x"/>
                                          </p:val>
                                        </p:tav>
                                      </p:tavLst>
                                    </p:anim>
                                    <p:anim calcmode="lin" valueType="num">
                                      <p:cBhvr additive="base">
                                        <p:cTn id="8" dur="500" fill="hold"/>
                                        <p:tgtEl>
                                          <p:spTgt spid="2867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80"/>
                                        </p:tgtEl>
                                        <p:attrNameLst>
                                          <p:attrName>style.visibility</p:attrName>
                                        </p:attrNameLst>
                                      </p:cBhvr>
                                      <p:to>
                                        <p:strVal val="visible"/>
                                      </p:to>
                                    </p:set>
                                    <p:anim calcmode="lin" valueType="num">
                                      <p:cBhvr additive="base">
                                        <p:cTn id="13" dur="500" fill="hold"/>
                                        <p:tgtEl>
                                          <p:spTgt spid="28680"/>
                                        </p:tgtEl>
                                        <p:attrNameLst>
                                          <p:attrName>ppt_x</p:attrName>
                                        </p:attrNameLst>
                                      </p:cBhvr>
                                      <p:tavLst>
                                        <p:tav tm="0">
                                          <p:val>
                                            <p:strVal val="0-#ppt_w/2"/>
                                          </p:val>
                                        </p:tav>
                                        <p:tav tm="100000">
                                          <p:val>
                                            <p:strVal val="#ppt_x"/>
                                          </p:val>
                                        </p:tav>
                                      </p:tavLst>
                                    </p:anim>
                                    <p:anim calcmode="lin" valueType="num">
                                      <p:cBhvr additive="base">
                                        <p:cTn id="14" dur="500" fill="hold"/>
                                        <p:tgtEl>
                                          <p:spTgt spid="2868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7"/>
                                        </p:tgtEl>
                                        <p:attrNameLst>
                                          <p:attrName>style.visibility</p:attrName>
                                        </p:attrNameLst>
                                      </p:cBhvr>
                                      <p:to>
                                        <p:strVal val="visible"/>
                                      </p:to>
                                    </p:set>
                                    <p:anim calcmode="lin" valueType="num">
                                      <p:cBhvr additive="base">
                                        <p:cTn id="19" dur="500" fill="hold"/>
                                        <p:tgtEl>
                                          <p:spTgt spid="28677"/>
                                        </p:tgtEl>
                                        <p:attrNameLst>
                                          <p:attrName>ppt_x</p:attrName>
                                        </p:attrNameLst>
                                      </p:cBhvr>
                                      <p:tavLst>
                                        <p:tav tm="0">
                                          <p:val>
                                            <p:strVal val="0-#ppt_w/2"/>
                                          </p:val>
                                        </p:tav>
                                        <p:tav tm="100000">
                                          <p:val>
                                            <p:strVal val="#ppt_x"/>
                                          </p:val>
                                        </p:tav>
                                      </p:tavLst>
                                    </p:anim>
                                    <p:anim calcmode="lin" valueType="num">
                                      <p:cBhvr additive="base">
                                        <p:cTn id="20" dur="500" fill="hold"/>
                                        <p:tgtEl>
                                          <p:spTgt spid="2867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8"/>
                                        </p:tgtEl>
                                        <p:attrNameLst>
                                          <p:attrName>style.visibility</p:attrName>
                                        </p:attrNameLst>
                                      </p:cBhvr>
                                      <p:to>
                                        <p:strVal val="visible"/>
                                      </p:to>
                                    </p:set>
                                    <p:anim calcmode="lin" valueType="num">
                                      <p:cBhvr additive="base">
                                        <p:cTn id="25" dur="500" fill="hold"/>
                                        <p:tgtEl>
                                          <p:spTgt spid="28678"/>
                                        </p:tgtEl>
                                        <p:attrNameLst>
                                          <p:attrName>ppt_x</p:attrName>
                                        </p:attrNameLst>
                                      </p:cBhvr>
                                      <p:tavLst>
                                        <p:tav tm="0">
                                          <p:val>
                                            <p:strVal val="0-#ppt_w/2"/>
                                          </p:val>
                                        </p:tav>
                                        <p:tav tm="100000">
                                          <p:val>
                                            <p:strVal val="#ppt_x"/>
                                          </p:val>
                                        </p:tav>
                                      </p:tavLst>
                                    </p:anim>
                                    <p:anim calcmode="lin" valueType="num">
                                      <p:cBhvr additive="base">
                                        <p:cTn id="26" dur="500" fill="hold"/>
                                        <p:tgtEl>
                                          <p:spTgt spid="2867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9"/>
                                        </p:tgtEl>
                                        <p:attrNameLst>
                                          <p:attrName>style.visibility</p:attrName>
                                        </p:attrNameLst>
                                      </p:cBhvr>
                                      <p:to>
                                        <p:strVal val="visible"/>
                                      </p:to>
                                    </p:set>
                                    <p:anim calcmode="lin" valueType="num">
                                      <p:cBhvr additive="base">
                                        <p:cTn id="31" dur="500" fill="hold"/>
                                        <p:tgtEl>
                                          <p:spTgt spid="28679"/>
                                        </p:tgtEl>
                                        <p:attrNameLst>
                                          <p:attrName>ppt_x</p:attrName>
                                        </p:attrNameLst>
                                      </p:cBhvr>
                                      <p:tavLst>
                                        <p:tav tm="0">
                                          <p:val>
                                            <p:strVal val="0-#ppt_w/2"/>
                                          </p:val>
                                        </p:tav>
                                        <p:tav tm="100000">
                                          <p:val>
                                            <p:strVal val="#ppt_x"/>
                                          </p:val>
                                        </p:tav>
                                      </p:tavLst>
                                    </p:anim>
                                    <p:anim calcmode="lin" valueType="num">
                                      <p:cBhvr additive="base">
                                        <p:cTn id="32" dur="500" fill="hold"/>
                                        <p:tgtEl>
                                          <p:spTgt spid="286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animBg="1" autoUpdateAnimBg="0"/>
      <p:bldP spid="28677" grpId="0" autoUpdateAnimBg="0"/>
      <p:bldP spid="28678" grpId="0" autoUpdateAnimBg="0"/>
      <p:bldP spid="28679" grpId="0" autoUpdateAnimBg="0"/>
      <p:bldP spid="28680"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Oval 4"/>
          <p:cNvSpPr>
            <a:spLocks noChangeArrowheads="1"/>
          </p:cNvSpPr>
          <p:nvPr/>
        </p:nvSpPr>
        <p:spPr bwMode="auto">
          <a:xfrm>
            <a:off x="250825" y="3860800"/>
            <a:ext cx="8382000" cy="1152525"/>
          </a:xfrm>
          <a:prstGeom prst="ellipse">
            <a:avLst/>
          </a:prstGeom>
          <a:noFill/>
          <a:ln w="9525">
            <a:solidFill>
              <a:schemeClr val="tx1"/>
            </a:solidFill>
            <a:round/>
            <a:headEnd/>
            <a:tailEnd/>
          </a:ln>
          <a:effectLst/>
          <a:extLst>
            <a:ext uri="{909E8E84-426E-40DD-AFC4-6F175D3DCCD1}">
              <a14:hiddenFill xmlns="" xmlns:a14="http://schemas.microsoft.com/office/drawing/2010/main">
                <a:solidFill>
                  <a:srgbClr val="FFCCFF"/>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400" b="1">
                <a:latin typeface="Arial" charset="0"/>
              </a:rPr>
              <a:t>Unutmayın ki ! Erken bitirene ödül yok.</a:t>
            </a:r>
          </a:p>
        </p:txBody>
      </p:sp>
      <p:sp>
        <p:nvSpPr>
          <p:cNvPr id="29701" name="Text Box 5"/>
          <p:cNvSpPr txBox="1">
            <a:spLocks noChangeArrowheads="1"/>
          </p:cNvSpPr>
          <p:nvPr/>
        </p:nvSpPr>
        <p:spPr bwMode="auto">
          <a:xfrm>
            <a:off x="46038" y="44450"/>
            <a:ext cx="3733800" cy="579438"/>
          </a:xfrm>
          <a:prstGeom prst="rect">
            <a:avLst/>
          </a:prstGeom>
          <a:solidFill>
            <a:srgbClr val="F3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spcBef>
                <a:spcPct val="50000"/>
              </a:spcBef>
            </a:pPr>
            <a:r>
              <a:rPr lang="tr-TR" altLang="tr-TR" sz="3200" b="1">
                <a:solidFill>
                  <a:schemeClr val="accent2"/>
                </a:solidFill>
                <a:latin typeface="Tahoma" pitchFamily="34" charset="0"/>
              </a:rPr>
              <a:t>İkinci turda</a:t>
            </a:r>
          </a:p>
        </p:txBody>
      </p:sp>
      <p:sp>
        <p:nvSpPr>
          <p:cNvPr id="29702" name="Text Box 6"/>
          <p:cNvSpPr txBox="1">
            <a:spLocks noChangeArrowheads="1"/>
          </p:cNvSpPr>
          <p:nvPr/>
        </p:nvSpPr>
        <p:spPr bwMode="auto">
          <a:xfrm>
            <a:off x="228600" y="692150"/>
            <a:ext cx="8686800" cy="9683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Clr>
                <a:srgbClr val="800000"/>
              </a:buClr>
              <a:buFont typeface="Wingdings" pitchFamily="2" charset="2"/>
              <a:buChar char="Ø"/>
            </a:pPr>
            <a:r>
              <a:rPr lang="tr-TR" altLang="tr-TR" sz="3200" b="1">
                <a:latin typeface="Tahoma" pitchFamily="34" charset="0"/>
              </a:rPr>
              <a:t> Çözemediğiniz sorulara geri dönün ve onları çözmeye çalışın.</a:t>
            </a:r>
            <a:endParaRPr lang="tr-TR" altLang="tr-TR">
              <a:latin typeface="Arial" charset="0"/>
            </a:endParaRPr>
          </a:p>
        </p:txBody>
      </p:sp>
      <p:sp>
        <p:nvSpPr>
          <p:cNvPr id="29703" name="Text Box 7"/>
          <p:cNvSpPr txBox="1">
            <a:spLocks noChangeArrowheads="1"/>
          </p:cNvSpPr>
          <p:nvPr/>
        </p:nvSpPr>
        <p:spPr bwMode="auto">
          <a:xfrm>
            <a:off x="323850" y="2238375"/>
            <a:ext cx="8305800" cy="1406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90000"/>
              </a:lnSpc>
              <a:spcBef>
                <a:spcPct val="20000"/>
              </a:spcBef>
              <a:buClr>
                <a:srgbClr val="800000"/>
              </a:buClr>
              <a:buFont typeface="Wingdings" pitchFamily="2" charset="2"/>
              <a:buChar char="Ø"/>
            </a:pPr>
            <a:r>
              <a:rPr lang="tr-TR" altLang="tr-TR" sz="3200" b="1">
                <a:solidFill>
                  <a:srgbClr val="0000CC"/>
                </a:solidFill>
                <a:latin typeface="Tahoma" pitchFamily="34" charset="0"/>
              </a:rPr>
              <a:t> Size verilen süreyi  sonuna kadar kullanın. Artan zamanınızda Cevapları kontrol edin</a:t>
            </a:r>
            <a:endParaRPr lang="tr-TR" altLang="tr-TR">
              <a:solidFill>
                <a:srgbClr val="0000CC"/>
              </a:solidFill>
              <a:latin typeface="Arial" charset="0"/>
            </a:endParaRPr>
          </a:p>
        </p:txBody>
      </p:sp>
      <p:sp>
        <p:nvSpPr>
          <p:cNvPr id="29704" name="Rectangle 8"/>
          <p:cNvSpPr>
            <a:spLocks noChangeArrowheads="1"/>
          </p:cNvSpPr>
          <p:nvPr/>
        </p:nvSpPr>
        <p:spPr bwMode="auto">
          <a:xfrm>
            <a:off x="0" y="5229225"/>
            <a:ext cx="9158288" cy="1338263"/>
          </a:xfrm>
          <a:prstGeom prst="rect">
            <a:avLst/>
          </a:prstGeom>
          <a:solidFill>
            <a:srgbClr val="CCFFFF"/>
          </a:solidFill>
          <a:ln w="76200">
            <a:solidFill>
              <a:srgbClr val="FF33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marL="469900" indent="-469900"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chemeClr val="accent2"/>
              </a:buClr>
              <a:buFont typeface="Wingdings" pitchFamily="2" charset="2"/>
              <a:buNone/>
            </a:pPr>
            <a:r>
              <a:rPr lang="tr-TR" altLang="tr-TR" sz="2200" b="1">
                <a:latin typeface="Tahoma" pitchFamily="34" charset="0"/>
              </a:rPr>
              <a:t>		Doğru seçeneği bulamadığınız durumlarda yanlış seçenekleri eleyerek  seçenek sayısını </a:t>
            </a:r>
            <a:r>
              <a:rPr lang="tr-TR" altLang="tr-TR" sz="2200" b="1">
                <a:latin typeface="Tahoma" pitchFamily="34" charset="0"/>
                <a:cs typeface="Times New Roman" pitchFamily="18" charset="0"/>
              </a:rPr>
              <a:t>2 ye düşürüp paragraf doğrultusunda karar verin. </a:t>
            </a:r>
          </a:p>
          <a:p>
            <a:pPr eaLnBrk="1" hangingPunct="1">
              <a:spcBef>
                <a:spcPct val="20000"/>
              </a:spcBef>
              <a:buClr>
                <a:schemeClr val="accent2"/>
              </a:buClr>
              <a:buFont typeface="Wingdings" pitchFamily="2" charset="2"/>
              <a:buNone/>
            </a:pPr>
            <a:endParaRPr lang="tr-TR" altLang="tr-TR" sz="2200" b="1">
              <a:latin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 calcmode="lin" valueType="num">
                                      <p:cBhvr additive="base">
                                        <p:cTn id="7" dur="500" fill="hold"/>
                                        <p:tgtEl>
                                          <p:spTgt spid="29701"/>
                                        </p:tgtEl>
                                        <p:attrNameLst>
                                          <p:attrName>ppt_x</p:attrName>
                                        </p:attrNameLst>
                                      </p:cBhvr>
                                      <p:tavLst>
                                        <p:tav tm="0">
                                          <p:val>
                                            <p:strVal val="0-#ppt_w/2"/>
                                          </p:val>
                                        </p:tav>
                                        <p:tav tm="100000">
                                          <p:val>
                                            <p:strVal val="#ppt_x"/>
                                          </p:val>
                                        </p:tav>
                                      </p:tavLst>
                                    </p:anim>
                                    <p:anim calcmode="lin" valueType="num">
                                      <p:cBhvr additive="base">
                                        <p:cTn id="8" dur="500" fill="hold"/>
                                        <p:tgtEl>
                                          <p:spTgt spid="2970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2"/>
                                        </p:tgtEl>
                                        <p:attrNameLst>
                                          <p:attrName>style.visibility</p:attrName>
                                        </p:attrNameLst>
                                      </p:cBhvr>
                                      <p:to>
                                        <p:strVal val="visible"/>
                                      </p:to>
                                    </p:set>
                                    <p:anim calcmode="lin" valueType="num">
                                      <p:cBhvr additive="base">
                                        <p:cTn id="13" dur="500" fill="hold"/>
                                        <p:tgtEl>
                                          <p:spTgt spid="29702"/>
                                        </p:tgtEl>
                                        <p:attrNameLst>
                                          <p:attrName>ppt_x</p:attrName>
                                        </p:attrNameLst>
                                      </p:cBhvr>
                                      <p:tavLst>
                                        <p:tav tm="0">
                                          <p:val>
                                            <p:strVal val="0-#ppt_w/2"/>
                                          </p:val>
                                        </p:tav>
                                        <p:tav tm="100000">
                                          <p:val>
                                            <p:strVal val="#ppt_x"/>
                                          </p:val>
                                        </p:tav>
                                      </p:tavLst>
                                    </p:anim>
                                    <p:anim calcmode="lin" valueType="num">
                                      <p:cBhvr additive="base">
                                        <p:cTn id="14" dur="500" fill="hold"/>
                                        <p:tgtEl>
                                          <p:spTgt spid="2970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03"/>
                                        </p:tgtEl>
                                        <p:attrNameLst>
                                          <p:attrName>style.visibility</p:attrName>
                                        </p:attrNameLst>
                                      </p:cBhvr>
                                      <p:to>
                                        <p:strVal val="visible"/>
                                      </p:to>
                                    </p:set>
                                    <p:anim calcmode="lin" valueType="num">
                                      <p:cBhvr additive="base">
                                        <p:cTn id="19" dur="500" fill="hold"/>
                                        <p:tgtEl>
                                          <p:spTgt spid="29703"/>
                                        </p:tgtEl>
                                        <p:attrNameLst>
                                          <p:attrName>ppt_x</p:attrName>
                                        </p:attrNameLst>
                                      </p:cBhvr>
                                      <p:tavLst>
                                        <p:tav tm="0">
                                          <p:val>
                                            <p:strVal val="0-#ppt_w/2"/>
                                          </p:val>
                                        </p:tav>
                                        <p:tav tm="100000">
                                          <p:val>
                                            <p:strVal val="#ppt_x"/>
                                          </p:val>
                                        </p:tav>
                                      </p:tavLst>
                                    </p:anim>
                                    <p:anim calcmode="lin" valueType="num">
                                      <p:cBhvr additive="base">
                                        <p:cTn id="20" dur="500" fill="hold"/>
                                        <p:tgtEl>
                                          <p:spTgt spid="2970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00"/>
                                        </p:tgtEl>
                                        <p:attrNameLst>
                                          <p:attrName>style.visibility</p:attrName>
                                        </p:attrNameLst>
                                      </p:cBhvr>
                                      <p:to>
                                        <p:strVal val="visible"/>
                                      </p:to>
                                    </p:set>
                                    <p:anim calcmode="lin" valueType="num">
                                      <p:cBhvr additive="base">
                                        <p:cTn id="25" dur="500" fill="hold"/>
                                        <p:tgtEl>
                                          <p:spTgt spid="29700"/>
                                        </p:tgtEl>
                                        <p:attrNameLst>
                                          <p:attrName>ppt_x</p:attrName>
                                        </p:attrNameLst>
                                      </p:cBhvr>
                                      <p:tavLst>
                                        <p:tav tm="0">
                                          <p:val>
                                            <p:strVal val="0-#ppt_w/2"/>
                                          </p:val>
                                        </p:tav>
                                        <p:tav tm="100000">
                                          <p:val>
                                            <p:strVal val="#ppt_x"/>
                                          </p:val>
                                        </p:tav>
                                      </p:tavLst>
                                    </p:anim>
                                    <p:anim calcmode="lin" valueType="num">
                                      <p:cBhvr additive="base">
                                        <p:cTn id="26" dur="500" fill="hold"/>
                                        <p:tgtEl>
                                          <p:spTgt spid="2970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04">
                                            <p:bg/>
                                          </p:spTgt>
                                        </p:tgtEl>
                                        <p:attrNameLst>
                                          <p:attrName>style.visibility</p:attrName>
                                        </p:attrNameLst>
                                      </p:cBhvr>
                                      <p:to>
                                        <p:strVal val="visible"/>
                                      </p:to>
                                    </p:set>
                                    <p:anim calcmode="lin" valueType="num">
                                      <p:cBhvr additive="base">
                                        <p:cTn id="31" dur="500" fill="hold"/>
                                        <p:tgtEl>
                                          <p:spTgt spid="29704">
                                            <p:bg/>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04">
                                            <p:bg/>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04">
                                            <p:txEl>
                                              <p:pRg st="0" end="0"/>
                                            </p:txEl>
                                          </p:spTgt>
                                        </p:tgtEl>
                                        <p:attrNameLst>
                                          <p:attrName>style.visibility</p:attrName>
                                        </p:attrNameLst>
                                      </p:cBhvr>
                                      <p:to>
                                        <p:strVal val="visible"/>
                                      </p:to>
                                    </p:set>
                                    <p:anim calcmode="lin" valueType="num">
                                      <p:cBhvr additive="base">
                                        <p:cTn id="37" dur="500" fill="hold"/>
                                        <p:tgtEl>
                                          <p:spTgt spid="29704">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0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autoUpdateAnimBg="0"/>
      <p:bldP spid="29701" grpId="0" animBg="1" autoUpdateAnimBg="0"/>
      <p:bldP spid="29702" grpId="0" autoUpdateAnimBg="0"/>
      <p:bldP spid="29703" grpId="0" autoUpdateAnimBg="0"/>
      <p:bldP spid="29704" grpId="0" build="p"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p:cNvSpPr>
            <a:spLocks noChangeArrowheads="1" noChangeShapeType="1" noTextEdit="1"/>
          </p:cNvSpPr>
          <p:nvPr/>
        </p:nvSpPr>
        <p:spPr bwMode="auto">
          <a:xfrm>
            <a:off x="1476375" y="2492375"/>
            <a:ext cx="6264275" cy="2663825"/>
          </a:xfrm>
          <a:prstGeom prst="rect">
            <a:avLst/>
          </a:prstGeom>
        </p:spPr>
        <p:txBody>
          <a:bodyPr wrap="none" fromWordArt="1">
            <a:prstTxWarp prst="textDoubleWave1">
              <a:avLst>
                <a:gd name="adj1" fmla="val 6500"/>
                <a:gd name="adj2" fmla="val 0"/>
              </a:avLst>
            </a:prstTxWarp>
          </a:bodyPr>
          <a:lstStyle/>
          <a:p>
            <a:pPr algn="ctr"/>
            <a:r>
              <a:rPr lang="tr-TR" sz="3600" kern="10" spc="-360" dirty="0">
                <a:ln w="12700">
                  <a:solidFill>
                    <a:srgbClr val="000099"/>
                  </a:solidFill>
                  <a:round/>
                  <a:headEnd/>
                  <a:tailEnd/>
                </a:ln>
                <a:solidFill>
                  <a:srgbClr val="33CCFF"/>
                </a:solidFill>
                <a:effectLst>
                  <a:outerShdw dist="125724" dir="18900000" algn="ctr" rotWithShape="0">
                    <a:srgbClr val="000099"/>
                  </a:outerShdw>
                </a:effectLst>
                <a:latin typeface="Impact"/>
              </a:rPr>
              <a:t>Başarılar Dileriz.</a:t>
            </a:r>
          </a:p>
        </p:txBody>
      </p:sp>
      <p:sp>
        <p:nvSpPr>
          <p:cNvPr id="3" name="2 Metin kutusu"/>
          <p:cNvSpPr txBox="1"/>
          <p:nvPr/>
        </p:nvSpPr>
        <p:spPr>
          <a:xfrm>
            <a:off x="1214414" y="5572140"/>
            <a:ext cx="6000792" cy="830997"/>
          </a:xfrm>
          <a:prstGeom prst="rect">
            <a:avLst/>
          </a:prstGeom>
          <a:noFill/>
        </p:spPr>
        <p:txBody>
          <a:bodyPr wrap="square" rtlCol="0">
            <a:spAutoFit/>
          </a:bodyPr>
          <a:lstStyle/>
          <a:p>
            <a:pPr algn="ctr"/>
            <a:r>
              <a:rPr lang="tr-TR" sz="2400" b="1" dirty="0" smtClean="0">
                <a:solidFill>
                  <a:schemeClr val="accent1">
                    <a:lumMod val="50000"/>
                  </a:schemeClr>
                </a:solidFill>
              </a:rPr>
              <a:t>FATİH PEKİ</a:t>
            </a:r>
          </a:p>
          <a:p>
            <a:pPr algn="ctr"/>
            <a:r>
              <a:rPr lang="tr-TR" sz="2400" b="1" dirty="0" smtClean="0">
                <a:solidFill>
                  <a:schemeClr val="accent1">
                    <a:lumMod val="50000"/>
                  </a:schemeClr>
                </a:solidFill>
              </a:rPr>
              <a:t>Psikolojik Danışman</a:t>
            </a:r>
            <a:endParaRPr lang="tr-TR" sz="2400" b="1" dirty="0">
              <a:solidFill>
                <a:schemeClr val="accent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decel="50000" fill="hold">
                                          <p:stCondLst>
                                            <p:cond delay="0"/>
                                          </p:stCondLst>
                                        </p:cTn>
                                        <p:tgtEl>
                                          <p:spTgt spid="3277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277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2770"/>
                                        </p:tgtEl>
                                        <p:attrNameLst>
                                          <p:attrName>ppt_w</p:attrName>
                                        </p:attrNameLst>
                                      </p:cBhvr>
                                      <p:tavLst>
                                        <p:tav tm="0">
                                          <p:val>
                                            <p:strVal val="#ppt_w*.05"/>
                                          </p:val>
                                        </p:tav>
                                        <p:tav tm="100000">
                                          <p:val>
                                            <p:strVal val="#ppt_w"/>
                                          </p:val>
                                        </p:tav>
                                      </p:tavLst>
                                    </p:anim>
                                    <p:anim calcmode="lin" valueType="num">
                                      <p:cBhvr>
                                        <p:cTn id="10" dur="1000" fill="hold"/>
                                        <p:tgtEl>
                                          <p:spTgt spid="3277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277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277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277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27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476250"/>
            <a:ext cx="8001000" cy="820738"/>
          </a:xfrm>
        </p:spPr>
        <p:txBody>
          <a:bodyPr/>
          <a:lstStyle/>
          <a:p>
            <a:pPr algn="ctr" eaLnBrk="1" hangingPunct="1"/>
            <a:r>
              <a:rPr lang="tr-TR" altLang="tr-TR" b="1" smtClean="0">
                <a:solidFill>
                  <a:srgbClr val="3333CC"/>
                </a:solidFill>
              </a:rPr>
              <a:t>POZİTİF VE İNANÇLI OLUN!</a:t>
            </a:r>
            <a:r>
              <a:rPr lang="tr-TR" altLang="tr-TR" smtClean="0"/>
              <a:t> </a:t>
            </a:r>
          </a:p>
        </p:txBody>
      </p:sp>
      <p:sp>
        <p:nvSpPr>
          <p:cNvPr id="91139" name="Text Box 3"/>
          <p:cNvSpPr>
            <a:spLocks noGrp="1" noChangeArrowheads="1"/>
          </p:cNvSpPr>
          <p:nvPr>
            <p:ph type="body" idx="1"/>
          </p:nvPr>
        </p:nvSpPr>
        <p:spPr>
          <a:xfrm>
            <a:off x="179388" y="2203450"/>
            <a:ext cx="8569325" cy="3673475"/>
          </a:xfrm>
          <a:noFill/>
        </p:spPr>
        <p:txBody>
          <a:bodyPr/>
          <a:lstStyle/>
          <a:p>
            <a:pPr marL="274638" indent="-274638" eaLnBrk="1" hangingPunct="1">
              <a:lnSpc>
                <a:spcPct val="80000"/>
              </a:lnSpc>
              <a:buFont typeface="Wingdings" pitchFamily="2" charset="2"/>
              <a:buNone/>
            </a:pPr>
            <a:r>
              <a:rPr lang="tr-TR" altLang="tr-TR" sz="2400" b="1" smtClean="0">
                <a:latin typeface="Times New Roman" pitchFamily="18" charset="0"/>
              </a:rPr>
              <a:t>   </a:t>
            </a:r>
            <a:r>
              <a:rPr lang="tr-TR" altLang="tr-TR" sz="2400" b="1" smtClean="0"/>
              <a:t>Yenilgiye hazır bir insanın başarısı mucizelere kalmıştır. </a:t>
            </a:r>
          </a:p>
          <a:p>
            <a:pPr marL="274638" indent="-274638" eaLnBrk="1" hangingPunct="1">
              <a:lnSpc>
                <a:spcPct val="80000"/>
              </a:lnSpc>
              <a:buFont typeface="Wingdings" pitchFamily="2" charset="2"/>
              <a:buNone/>
            </a:pPr>
            <a:endParaRPr lang="tr-TR" altLang="tr-TR" sz="2400" b="1" smtClean="0"/>
          </a:p>
          <a:p>
            <a:pPr marL="274638" indent="-274638" eaLnBrk="1" hangingPunct="1">
              <a:lnSpc>
                <a:spcPct val="80000"/>
              </a:lnSpc>
              <a:buFont typeface="Wingdings" pitchFamily="2" charset="2"/>
              <a:buNone/>
            </a:pPr>
            <a:r>
              <a:rPr lang="tr-TR" altLang="tr-TR" sz="2400" b="1" smtClean="0"/>
              <a:t>  Ünlü bir söz şöyle der: </a:t>
            </a:r>
            <a:r>
              <a:rPr lang="tr-TR" altLang="tr-TR" sz="2400" b="1" smtClean="0">
                <a:solidFill>
                  <a:srgbClr val="3333CC"/>
                </a:solidFill>
              </a:rPr>
              <a:t>"Bütün savaşlar ilk önce insanın zihninde kazanılır."</a:t>
            </a:r>
            <a:r>
              <a:rPr lang="tr-TR" altLang="tr-TR" sz="2400" b="1" smtClean="0"/>
              <a:t> </a:t>
            </a:r>
          </a:p>
          <a:p>
            <a:pPr marL="274638" indent="-274638" eaLnBrk="1" hangingPunct="1">
              <a:lnSpc>
                <a:spcPct val="80000"/>
              </a:lnSpc>
              <a:buFont typeface="Wingdings" pitchFamily="2" charset="2"/>
              <a:buNone/>
            </a:pPr>
            <a:endParaRPr lang="tr-TR" altLang="tr-TR" sz="2400" b="1" smtClean="0"/>
          </a:p>
          <a:p>
            <a:pPr marL="274638" indent="-274638" eaLnBrk="1" hangingPunct="1">
              <a:lnSpc>
                <a:spcPct val="80000"/>
              </a:lnSpc>
              <a:buFont typeface="Wingdings" pitchFamily="2" charset="2"/>
              <a:buNone/>
            </a:pPr>
            <a:r>
              <a:rPr lang="tr-TR" altLang="tr-TR" sz="2400" b="1" smtClean="0"/>
              <a:t>   Beyninde başaracağına inanmayan insanlar zaten uygulamada da gerekli olan </a:t>
            </a:r>
            <a:r>
              <a:rPr lang="tr-TR" altLang="tr-TR" sz="2400" b="1" smtClean="0">
                <a:solidFill>
                  <a:schemeClr val="accent2"/>
                </a:solidFill>
              </a:rPr>
              <a:t>psikolojik ve fizyolojik</a:t>
            </a:r>
            <a:r>
              <a:rPr lang="tr-TR" altLang="tr-TR" sz="2400" b="1" smtClean="0"/>
              <a:t> enerjiyi kendinde bulamayacaklardır.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gtEl>
                                        <p:attrNameLst>
                                          <p:attrName>style.visibility</p:attrName>
                                        </p:attrNameLst>
                                      </p:cBhvr>
                                      <p:to>
                                        <p:strVal val="visible"/>
                                      </p:to>
                                    </p:set>
                                    <p:anim calcmode="lin" valueType="num">
                                      <p:cBhvr additive="base">
                                        <p:cTn id="7" dur="500" fill="hold"/>
                                        <p:tgtEl>
                                          <p:spTgt spid="91139"/>
                                        </p:tgtEl>
                                        <p:attrNameLst>
                                          <p:attrName>ppt_x</p:attrName>
                                        </p:attrNameLst>
                                      </p:cBhvr>
                                      <p:tavLst>
                                        <p:tav tm="0">
                                          <p:val>
                                            <p:strVal val="0-#ppt_w/2"/>
                                          </p:val>
                                        </p:tav>
                                        <p:tav tm="100000">
                                          <p:val>
                                            <p:strVal val="#ppt_x"/>
                                          </p:val>
                                        </p:tav>
                                      </p:tavLst>
                                    </p:anim>
                                    <p:anim calcmode="lin" valueType="num">
                                      <p:cBhvr additive="base">
                                        <p:cTn id="8" dur="500" fill="hold"/>
                                        <p:tgtEl>
                                          <p:spTgt spid="911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1" name="Rectangle 3"/>
          <p:cNvSpPr>
            <a:spLocks noGrp="1" noChangeArrowheads="1"/>
          </p:cNvSpPr>
          <p:nvPr>
            <p:ph type="body" sz="half" idx="4294967295"/>
          </p:nvPr>
        </p:nvSpPr>
        <p:spPr>
          <a:xfrm>
            <a:off x="323850" y="1000108"/>
            <a:ext cx="8820150" cy="936625"/>
          </a:xfrm>
        </p:spPr>
        <p:txBody>
          <a:bodyPr>
            <a:normAutofit/>
          </a:bodyPr>
          <a:lstStyle/>
          <a:p>
            <a:pPr marL="533400" indent="-533400" algn="ctr" eaLnBrk="1" hangingPunct="1">
              <a:lnSpc>
                <a:spcPct val="90000"/>
              </a:lnSpc>
              <a:buFontTx/>
              <a:buNone/>
              <a:defRPr/>
            </a:pPr>
            <a:r>
              <a:rPr lang="tr-TR" sz="2800" b="1" dirty="0" smtClean="0">
                <a:solidFill>
                  <a:schemeClr val="accent1"/>
                </a:solidFill>
                <a:effectLst>
                  <a:outerShdw blurRad="38100" dist="38100" dir="2700000" algn="tl">
                    <a:srgbClr val="000000"/>
                  </a:outerShdw>
                </a:effectLst>
                <a:latin typeface="Comic Sans MS" pitchFamily="66" charset="0"/>
              </a:rPr>
              <a:t>OLUMSUZ DÜŞÜNCELERLE BAŞETME TEKNİĞİ</a:t>
            </a:r>
            <a:r>
              <a:rPr lang="tr-TR" sz="2800" b="1" dirty="0" smtClean="0">
                <a:solidFill>
                  <a:srgbClr val="FF0000"/>
                </a:solidFill>
                <a:effectLst>
                  <a:outerShdw blurRad="38100" dist="38100" dir="2700000" algn="tl">
                    <a:srgbClr val="000000"/>
                  </a:outerShdw>
                </a:effectLst>
                <a:latin typeface="Comic Sans MS" pitchFamily="66" charset="0"/>
              </a:rPr>
              <a:t> </a:t>
            </a:r>
            <a:r>
              <a:rPr lang="tr-TR" sz="2800" b="1" dirty="0" smtClean="0">
                <a:solidFill>
                  <a:schemeClr val="tx2"/>
                </a:solidFill>
                <a:effectLst>
                  <a:outerShdw blurRad="38100" dist="38100" dir="2700000" algn="tl">
                    <a:srgbClr val="FFFFFF"/>
                  </a:outerShdw>
                </a:effectLst>
                <a:latin typeface="Comic Sans MS" pitchFamily="66" charset="0"/>
              </a:rPr>
              <a:t>(Alternatif olumlu düşünceler geliştirme)</a:t>
            </a:r>
            <a:endParaRPr lang="tr-TR" sz="2800" dirty="0" smtClean="0">
              <a:solidFill>
                <a:schemeClr val="tx2"/>
              </a:solidFill>
              <a:latin typeface="Times New Roman" pitchFamily="18" charset="0"/>
            </a:endParaRPr>
          </a:p>
        </p:txBody>
      </p:sp>
      <p:graphicFrame>
        <p:nvGraphicFramePr>
          <p:cNvPr id="103448" name="Group 24"/>
          <p:cNvGraphicFramePr>
            <a:graphicFrameLocks noGrp="1"/>
          </p:cNvGraphicFramePr>
          <p:nvPr>
            <p:ph sz="quarter" idx="4294967295"/>
          </p:nvPr>
        </p:nvGraphicFramePr>
        <p:xfrm>
          <a:off x="214282" y="2357430"/>
          <a:ext cx="8713787" cy="3527766"/>
        </p:xfrm>
        <a:graphic>
          <a:graphicData uri="http://schemas.openxmlformats.org/drawingml/2006/table">
            <a:tbl>
              <a:tblPr/>
              <a:tblGrid>
                <a:gridCol w="3168650"/>
                <a:gridCol w="5545137"/>
              </a:tblGrid>
              <a:tr h="11276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dirty="0" smtClean="0">
                          <a:ln>
                            <a:noFill/>
                          </a:ln>
                          <a:solidFill>
                            <a:srgbClr val="FF3300"/>
                          </a:solidFill>
                          <a:effectLst/>
                          <a:latin typeface="Times New Roman" pitchFamily="18" charset="0"/>
                        </a:rPr>
                        <a:t>Kaygıyı Arttıran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dirty="0" smtClean="0">
                          <a:ln>
                            <a:noFill/>
                          </a:ln>
                          <a:solidFill>
                            <a:srgbClr val="FF3300"/>
                          </a:solidFill>
                          <a:effectLst/>
                          <a:latin typeface="Times New Roman" pitchFamily="18" charset="0"/>
                        </a:rPr>
                        <a:t>OLUMSUZ DÜŞÜNCELER</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A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0000FF"/>
                          </a:solidFill>
                          <a:effectLst/>
                          <a:latin typeface="Times New Roman" pitchFamily="18" charset="0"/>
                        </a:rPr>
                        <a:t>Kaygıyı Azaltan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0000FF"/>
                          </a:solidFill>
                          <a:effectLst/>
                          <a:latin typeface="Times New Roman" pitchFamily="18" charset="0"/>
                        </a:rPr>
                        <a:t>OLUMLU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0000FF"/>
                          </a:solidFill>
                          <a:effectLst/>
                          <a:latin typeface="Times New Roman" pitchFamily="18" charset="0"/>
                        </a:rPr>
                        <a:t>DÜŞÜNCELER</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FAF"/>
                    </a:solidFill>
                  </a:tcPr>
                </a:tc>
              </a:tr>
              <a:tr h="141429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rPr>
                        <a:t>“Bu sınavda başarısız olacağım, herkes aptal olduğumu düşünecek”</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Times New Roman" pitchFamily="18" charset="0"/>
                        </a:rPr>
                        <a:t>“Bu sınavda başarılı olmak ya da olmamak benim elimde, şansım var. Bunu kullanabilirim. Başarısız olsam bile bu, benim aptal olduğumu göstermez”</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857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rPr>
                        <a:t>“Eğer bu sınavda başarısız olursam, her şey berbat olur”</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Times New Roman" pitchFamily="18" charset="0"/>
                        </a:rPr>
                        <a:t>“Bu sınavda kazanamayacağımı nereden biliyorum, ayrıca kazanamamak dünyanın sonu değil”</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hecke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22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034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1"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tr-TR" altLang="tr-TR" sz="2800" b="1" smtClean="0">
                <a:solidFill>
                  <a:srgbClr val="FF3300"/>
                </a:solidFill>
              </a:rPr>
              <a:t>Olumsuz Düşünen Bir Kişinin yaşadıklarını bir örnekle açıklayalım;</a:t>
            </a:r>
            <a:br>
              <a:rPr lang="tr-TR" altLang="tr-TR" sz="2800" b="1" smtClean="0">
                <a:solidFill>
                  <a:srgbClr val="FF3300"/>
                </a:solidFill>
              </a:rPr>
            </a:br>
            <a:endParaRPr lang="tr-TR" altLang="tr-TR" sz="2800" b="1" smtClean="0">
              <a:solidFill>
                <a:srgbClr val="FF3300"/>
              </a:solidFill>
            </a:endParaRPr>
          </a:p>
        </p:txBody>
      </p:sp>
      <p:sp>
        <p:nvSpPr>
          <p:cNvPr id="19459" name="Rectangle 3"/>
          <p:cNvSpPr>
            <a:spLocks noGrp="1" noChangeArrowheads="1"/>
          </p:cNvSpPr>
          <p:nvPr>
            <p:ph type="body" idx="1"/>
          </p:nvPr>
        </p:nvSpPr>
        <p:spPr>
          <a:xfrm>
            <a:off x="457200" y="1778000"/>
            <a:ext cx="8686800" cy="4530725"/>
          </a:xfrm>
        </p:spPr>
        <p:txBody>
          <a:bodyPr/>
          <a:lstStyle/>
          <a:p>
            <a:pPr eaLnBrk="1" hangingPunct="1">
              <a:lnSpc>
                <a:spcPct val="90000"/>
              </a:lnSpc>
              <a:buFont typeface="Wingdings" pitchFamily="2" charset="2"/>
              <a:buNone/>
            </a:pPr>
            <a:r>
              <a:rPr lang="tr-TR" altLang="tr-TR" sz="2400" b="1" u="sng" smtClean="0">
                <a:solidFill>
                  <a:srgbClr val="0000FF"/>
                </a:solidFill>
              </a:rPr>
              <a:t>Olay		</a:t>
            </a:r>
            <a:r>
              <a:rPr lang="tr-TR" altLang="tr-TR" sz="2400" b="1" smtClean="0">
                <a:solidFill>
                  <a:srgbClr val="0000FF"/>
                </a:solidFill>
              </a:rPr>
              <a:t>:</a:t>
            </a:r>
            <a:r>
              <a:rPr lang="tr-TR" altLang="tr-TR" sz="2400" b="1" smtClean="0"/>
              <a:t> Deneme sınavında düşük puan almak</a:t>
            </a:r>
          </a:p>
          <a:p>
            <a:pPr eaLnBrk="1" hangingPunct="1">
              <a:lnSpc>
                <a:spcPct val="90000"/>
              </a:lnSpc>
              <a:buFont typeface="Wingdings" pitchFamily="2" charset="2"/>
              <a:buNone/>
            </a:pPr>
            <a:endParaRPr lang="tr-TR" altLang="tr-TR" sz="2400" b="1" u="sng" smtClean="0">
              <a:solidFill>
                <a:srgbClr val="FFFF99"/>
              </a:solidFill>
            </a:endParaRPr>
          </a:p>
          <a:p>
            <a:pPr eaLnBrk="1" hangingPunct="1">
              <a:lnSpc>
                <a:spcPct val="90000"/>
              </a:lnSpc>
              <a:buFont typeface="Wingdings" pitchFamily="2" charset="2"/>
              <a:buNone/>
            </a:pPr>
            <a:r>
              <a:rPr lang="tr-TR" altLang="tr-TR" sz="2400" b="1" u="sng" smtClean="0">
                <a:solidFill>
                  <a:srgbClr val="0000FF"/>
                </a:solidFill>
              </a:rPr>
              <a:t>Düşünce	</a:t>
            </a:r>
            <a:r>
              <a:rPr lang="tr-TR" altLang="tr-TR" sz="2400" b="1" smtClean="0">
                <a:solidFill>
                  <a:srgbClr val="0000FF"/>
                </a:solidFill>
              </a:rPr>
              <a:t>:</a:t>
            </a:r>
            <a:r>
              <a:rPr lang="tr-TR" altLang="tr-TR" sz="2400" b="1" smtClean="0"/>
              <a:t> “Eyvah kazanamayacağım.”				  	  “Yapamıyorum”</a:t>
            </a:r>
          </a:p>
          <a:p>
            <a:pPr eaLnBrk="1" hangingPunct="1">
              <a:lnSpc>
                <a:spcPct val="90000"/>
              </a:lnSpc>
              <a:buFont typeface="Wingdings" pitchFamily="2" charset="2"/>
              <a:buNone/>
            </a:pPr>
            <a:r>
              <a:rPr lang="tr-TR" altLang="tr-TR" sz="2400" b="1" smtClean="0"/>
              <a:t>			  “Kazanamazsam çevreme ne derim”</a:t>
            </a:r>
          </a:p>
          <a:p>
            <a:pPr eaLnBrk="1" hangingPunct="1">
              <a:lnSpc>
                <a:spcPct val="90000"/>
              </a:lnSpc>
              <a:buFont typeface="Wingdings" pitchFamily="2" charset="2"/>
              <a:buNone/>
            </a:pPr>
            <a:endParaRPr lang="tr-TR" altLang="tr-TR" sz="2400" b="1" u="sng" smtClean="0">
              <a:solidFill>
                <a:srgbClr val="FFFF99"/>
              </a:solidFill>
            </a:endParaRPr>
          </a:p>
          <a:p>
            <a:pPr eaLnBrk="1" hangingPunct="1">
              <a:lnSpc>
                <a:spcPct val="90000"/>
              </a:lnSpc>
              <a:buFont typeface="Wingdings" pitchFamily="2" charset="2"/>
              <a:buNone/>
            </a:pPr>
            <a:r>
              <a:rPr lang="tr-TR" altLang="tr-TR" sz="2400" b="1" u="sng" smtClean="0">
                <a:solidFill>
                  <a:srgbClr val="0000FF"/>
                </a:solidFill>
              </a:rPr>
              <a:t>Duygular	</a:t>
            </a:r>
            <a:r>
              <a:rPr lang="tr-TR" altLang="tr-TR" sz="2400" b="1" smtClean="0">
                <a:solidFill>
                  <a:srgbClr val="0000FF"/>
                </a:solidFill>
              </a:rPr>
              <a:t>:</a:t>
            </a:r>
            <a:r>
              <a:rPr lang="tr-TR" altLang="tr-TR" sz="2400" b="1" smtClean="0"/>
              <a:t> Endişe, Üzüntü, Öfke, Kaygı</a:t>
            </a:r>
          </a:p>
          <a:p>
            <a:pPr eaLnBrk="1" hangingPunct="1">
              <a:lnSpc>
                <a:spcPct val="90000"/>
              </a:lnSpc>
              <a:buFont typeface="Wingdings" pitchFamily="2" charset="2"/>
              <a:buNone/>
            </a:pPr>
            <a:endParaRPr lang="tr-TR" altLang="tr-TR" sz="2400" b="1" u="sng" smtClean="0">
              <a:solidFill>
                <a:srgbClr val="FFFF99"/>
              </a:solidFill>
            </a:endParaRPr>
          </a:p>
          <a:p>
            <a:pPr eaLnBrk="1" hangingPunct="1">
              <a:lnSpc>
                <a:spcPct val="90000"/>
              </a:lnSpc>
              <a:buFont typeface="Wingdings" pitchFamily="2" charset="2"/>
              <a:buNone/>
            </a:pPr>
            <a:r>
              <a:rPr lang="tr-TR" altLang="tr-TR" sz="2400" b="1" u="sng" smtClean="0">
                <a:solidFill>
                  <a:srgbClr val="0000FF"/>
                </a:solidFill>
              </a:rPr>
              <a:t>Davranışlar	</a:t>
            </a:r>
            <a:r>
              <a:rPr lang="tr-TR" altLang="tr-TR" sz="2400" b="1" smtClean="0">
                <a:solidFill>
                  <a:srgbClr val="0000FF"/>
                </a:solidFill>
              </a:rPr>
              <a:t>:</a:t>
            </a:r>
            <a:r>
              <a:rPr lang="tr-TR" altLang="tr-TR" sz="2400" b="1" smtClean="0"/>
              <a:t> - Uzun bir süre dersin başında duramamak</a:t>
            </a:r>
          </a:p>
          <a:p>
            <a:pPr eaLnBrk="1" hangingPunct="1">
              <a:lnSpc>
                <a:spcPct val="90000"/>
              </a:lnSpc>
              <a:buFont typeface="Wingdings" pitchFamily="2" charset="2"/>
              <a:buNone/>
            </a:pPr>
            <a:r>
              <a:rPr lang="tr-TR" altLang="tr-TR" sz="2400" b="1" smtClean="0"/>
              <a:t>			  - Soruları Yanlış okumak</a:t>
            </a:r>
          </a:p>
          <a:p>
            <a:pPr eaLnBrk="1" hangingPunct="1">
              <a:lnSpc>
                <a:spcPct val="90000"/>
              </a:lnSpc>
              <a:buFont typeface="Wingdings" pitchFamily="2" charset="2"/>
              <a:buNone/>
            </a:pPr>
            <a:r>
              <a:rPr lang="tr-TR" altLang="tr-TR" sz="2400" b="1" smtClean="0"/>
              <a:t>			  - Ellerin titremesi</a:t>
            </a:r>
          </a:p>
          <a:p>
            <a:pPr eaLnBrk="1" hangingPunct="1">
              <a:lnSpc>
                <a:spcPct val="90000"/>
              </a:lnSpc>
            </a:pPr>
            <a:endParaRPr lang="tr-TR" altLang="tr-TR" sz="21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tr-TR" altLang="tr-TR" sz="2800" b="1" smtClean="0">
                <a:solidFill>
                  <a:srgbClr val="FF3300"/>
                </a:solidFill>
              </a:rPr>
              <a:t>Olumlu Düşünen bir kişinin yaşadıklarını bir örnekle açıklayalım;</a:t>
            </a:r>
            <a:br>
              <a:rPr lang="tr-TR" altLang="tr-TR" sz="2800" b="1" smtClean="0">
                <a:solidFill>
                  <a:srgbClr val="FF3300"/>
                </a:solidFill>
              </a:rPr>
            </a:br>
            <a:endParaRPr lang="tr-TR" altLang="tr-TR" sz="2800" b="1" smtClean="0">
              <a:solidFill>
                <a:srgbClr val="FF3300"/>
              </a:solidFill>
            </a:endParaRPr>
          </a:p>
        </p:txBody>
      </p:sp>
      <p:sp>
        <p:nvSpPr>
          <p:cNvPr id="20483" name="Rectangle 3"/>
          <p:cNvSpPr>
            <a:spLocks noGrp="1" noChangeArrowheads="1"/>
          </p:cNvSpPr>
          <p:nvPr>
            <p:ph type="body" idx="1"/>
          </p:nvPr>
        </p:nvSpPr>
        <p:spPr>
          <a:xfrm>
            <a:off x="457200" y="1778000"/>
            <a:ext cx="8435975" cy="4530725"/>
          </a:xfrm>
        </p:spPr>
        <p:txBody>
          <a:bodyPr/>
          <a:lstStyle/>
          <a:p>
            <a:pPr eaLnBrk="1" hangingPunct="1">
              <a:lnSpc>
                <a:spcPct val="90000"/>
              </a:lnSpc>
              <a:buFont typeface="Wingdings" pitchFamily="2" charset="2"/>
              <a:buNone/>
            </a:pPr>
            <a:r>
              <a:rPr lang="tr-TR" altLang="tr-TR" sz="2100" b="1" u="sng" smtClean="0">
                <a:solidFill>
                  <a:srgbClr val="0000FF"/>
                </a:solidFill>
              </a:rPr>
              <a:t>Olay        </a:t>
            </a:r>
            <a:r>
              <a:rPr lang="tr-TR" altLang="tr-TR" sz="2100" b="1" smtClean="0">
                <a:solidFill>
                  <a:srgbClr val="0000FF"/>
                </a:solidFill>
              </a:rPr>
              <a:t>:</a:t>
            </a:r>
            <a:r>
              <a:rPr lang="tr-TR" altLang="tr-TR" sz="2100" b="1" smtClean="0"/>
              <a:t> Deneme sınavında düşük puan almak</a:t>
            </a:r>
          </a:p>
          <a:p>
            <a:pPr eaLnBrk="1" hangingPunct="1">
              <a:lnSpc>
                <a:spcPct val="90000"/>
              </a:lnSpc>
              <a:buFont typeface="Wingdings" pitchFamily="2" charset="2"/>
              <a:buNone/>
            </a:pPr>
            <a:endParaRPr lang="tr-TR" altLang="tr-TR" sz="1400" b="1" smtClean="0"/>
          </a:p>
          <a:p>
            <a:pPr eaLnBrk="1" hangingPunct="1">
              <a:lnSpc>
                <a:spcPct val="90000"/>
              </a:lnSpc>
              <a:buFont typeface="Wingdings" pitchFamily="2" charset="2"/>
              <a:buNone/>
            </a:pPr>
            <a:r>
              <a:rPr lang="tr-TR" altLang="tr-TR" sz="2100" b="1" u="sng" smtClean="0">
                <a:solidFill>
                  <a:srgbClr val="0000FF"/>
                </a:solidFill>
              </a:rPr>
              <a:t>Düşünce </a:t>
            </a:r>
            <a:r>
              <a:rPr lang="tr-TR" altLang="tr-TR" sz="2100" b="1" smtClean="0">
                <a:solidFill>
                  <a:srgbClr val="0000FF"/>
                </a:solidFill>
              </a:rPr>
              <a:t>:</a:t>
            </a:r>
            <a:r>
              <a:rPr lang="tr-TR" altLang="tr-TR" sz="2100" b="1" smtClean="0"/>
              <a:t> “Sınav puanım düşük bunu kabul ediyorum. 		     </a:t>
            </a:r>
          </a:p>
          <a:p>
            <a:pPr eaLnBrk="1" hangingPunct="1">
              <a:lnSpc>
                <a:spcPct val="90000"/>
              </a:lnSpc>
              <a:buFont typeface="Wingdings" pitchFamily="2" charset="2"/>
              <a:buNone/>
            </a:pPr>
            <a:r>
              <a:rPr lang="tr-TR" altLang="tr-TR" sz="2100" b="1" smtClean="0"/>
              <a:t>		     Ancak eksiklerimi iyi tespit edersem ve öğrenmek için </a:t>
            </a:r>
          </a:p>
          <a:p>
            <a:pPr eaLnBrk="1" hangingPunct="1">
              <a:lnSpc>
                <a:spcPct val="90000"/>
              </a:lnSpc>
              <a:buFont typeface="Wingdings" pitchFamily="2" charset="2"/>
              <a:buNone/>
            </a:pPr>
            <a:r>
              <a:rPr lang="tr-TR" altLang="tr-TR" sz="2100" b="1" smtClean="0"/>
              <a:t>		     yeterli süreyi ve çabayı gösterirsem, eksiklerimin </a:t>
            </a:r>
          </a:p>
          <a:p>
            <a:pPr eaLnBrk="1" hangingPunct="1">
              <a:lnSpc>
                <a:spcPct val="90000"/>
              </a:lnSpc>
              <a:buFont typeface="Wingdings" pitchFamily="2" charset="2"/>
              <a:buNone/>
            </a:pPr>
            <a:r>
              <a:rPr lang="tr-TR" altLang="tr-TR" sz="2100" b="1" smtClean="0"/>
              <a:t>		     büyük bir kısmını kapatabilirim. </a:t>
            </a:r>
          </a:p>
          <a:p>
            <a:pPr eaLnBrk="1" hangingPunct="1">
              <a:lnSpc>
                <a:spcPct val="90000"/>
              </a:lnSpc>
              <a:buFont typeface="Wingdings" pitchFamily="2" charset="2"/>
              <a:buNone/>
            </a:pPr>
            <a:r>
              <a:rPr lang="tr-TR" altLang="tr-TR" sz="1400" b="1" smtClean="0"/>
              <a:t>			</a:t>
            </a:r>
          </a:p>
          <a:p>
            <a:pPr eaLnBrk="1" hangingPunct="1">
              <a:lnSpc>
                <a:spcPct val="90000"/>
              </a:lnSpc>
              <a:buFont typeface="Wingdings" pitchFamily="2" charset="2"/>
              <a:buNone/>
            </a:pPr>
            <a:r>
              <a:rPr lang="tr-TR" altLang="tr-TR" sz="2100" b="1" u="sng" smtClean="0">
                <a:solidFill>
                  <a:srgbClr val="0000FF"/>
                </a:solidFill>
              </a:rPr>
              <a:t>Duygular </a:t>
            </a:r>
            <a:r>
              <a:rPr lang="tr-TR" altLang="tr-TR" sz="2100" b="1" smtClean="0">
                <a:solidFill>
                  <a:srgbClr val="0000FF"/>
                </a:solidFill>
              </a:rPr>
              <a:t>:</a:t>
            </a:r>
            <a:r>
              <a:rPr lang="tr-TR" altLang="tr-TR" sz="2100" b="1" smtClean="0"/>
              <a:t> Rahatlama, Kendini iyi hissetme, </a:t>
            </a:r>
          </a:p>
          <a:p>
            <a:pPr eaLnBrk="1" hangingPunct="1">
              <a:lnSpc>
                <a:spcPct val="90000"/>
              </a:lnSpc>
              <a:buFont typeface="Wingdings" pitchFamily="2" charset="2"/>
              <a:buNone/>
            </a:pPr>
            <a:r>
              <a:rPr lang="tr-TR" altLang="tr-TR" sz="2100" b="1" smtClean="0"/>
              <a:t>		      Kendini yeterli hissetme.</a:t>
            </a:r>
          </a:p>
          <a:p>
            <a:pPr eaLnBrk="1" hangingPunct="1">
              <a:lnSpc>
                <a:spcPct val="90000"/>
              </a:lnSpc>
              <a:buFont typeface="Wingdings" pitchFamily="2" charset="2"/>
              <a:buNone/>
            </a:pPr>
            <a:endParaRPr lang="tr-TR" altLang="tr-TR" sz="1400" b="1" smtClean="0">
              <a:solidFill>
                <a:srgbClr val="FFFF99"/>
              </a:solidFill>
            </a:endParaRPr>
          </a:p>
          <a:p>
            <a:pPr eaLnBrk="1" hangingPunct="1">
              <a:lnSpc>
                <a:spcPct val="90000"/>
              </a:lnSpc>
              <a:buFont typeface="Wingdings" pitchFamily="2" charset="2"/>
              <a:buNone/>
            </a:pPr>
            <a:r>
              <a:rPr lang="tr-TR" altLang="tr-TR" sz="2100" b="1" u="sng" smtClean="0">
                <a:solidFill>
                  <a:srgbClr val="0000FF"/>
                </a:solidFill>
              </a:rPr>
              <a:t>Davranışlar</a:t>
            </a:r>
            <a:r>
              <a:rPr lang="tr-TR" altLang="tr-TR" sz="2100" b="1" smtClean="0">
                <a:solidFill>
                  <a:srgbClr val="0000FF"/>
                </a:solidFill>
              </a:rPr>
              <a:t>:</a:t>
            </a:r>
            <a:r>
              <a:rPr lang="tr-TR" altLang="tr-TR" sz="2100" b="1" smtClean="0"/>
              <a:t> Eksikleri doğrultusunda ders çalışmaya başlama ve </a:t>
            </a:r>
          </a:p>
          <a:p>
            <a:pPr eaLnBrk="1" hangingPunct="1">
              <a:lnSpc>
                <a:spcPct val="90000"/>
              </a:lnSpc>
              <a:buFont typeface="Wingdings" pitchFamily="2" charset="2"/>
              <a:buNone/>
            </a:pPr>
            <a:r>
              <a:rPr lang="tr-TR" altLang="tr-TR" sz="2100" b="1" smtClean="0"/>
              <a:t>		      başarı</a:t>
            </a:r>
            <a:endParaRPr lang="tr-TR" altLang="tr-TR" sz="3200" b="1" smtClean="0"/>
          </a:p>
          <a:p>
            <a:pPr eaLnBrk="1" hangingPunct="1">
              <a:lnSpc>
                <a:spcPct val="90000"/>
              </a:lnSpc>
            </a:pPr>
            <a:endParaRPr lang="tr-TR" altLang="tr-TR" sz="21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b="1" dirty="0" smtClean="0"/>
              <a:t>Sınavı kazanamama duygusunu destekleyen mantıklı gerekçeleriniz yoksa bu durum duygularınızın size oynadığı büyük bir oyun. </a:t>
            </a:r>
            <a:endParaRPr lang="tr-TR" sz="2800" b="1" dirty="0"/>
          </a:p>
        </p:txBody>
      </p:sp>
      <p:sp>
        <p:nvSpPr>
          <p:cNvPr id="3" name="2 İçerik Yer Tutucusu"/>
          <p:cNvSpPr>
            <a:spLocks noGrp="1"/>
          </p:cNvSpPr>
          <p:nvPr>
            <p:ph idx="1"/>
          </p:nvPr>
        </p:nvSpPr>
        <p:spPr>
          <a:xfrm>
            <a:off x="214282" y="1928802"/>
            <a:ext cx="8229600" cy="4643470"/>
          </a:xfrm>
        </p:spPr>
        <p:txBody>
          <a:bodyPr>
            <a:normAutofit lnSpcReduction="10000"/>
          </a:bodyPr>
          <a:lstStyle/>
          <a:p>
            <a:pPr fontAlgn="base">
              <a:buNone/>
            </a:pPr>
            <a:r>
              <a:rPr lang="tr-TR" sz="2200" dirty="0" smtClean="0"/>
              <a:t>“Kazanamam, çünkü ????????????..”</a:t>
            </a:r>
          </a:p>
          <a:p>
            <a:pPr fontAlgn="base">
              <a:buNone/>
            </a:pPr>
            <a:r>
              <a:rPr lang="tr-TR" sz="2200" dirty="0" smtClean="0"/>
              <a:t>Kazanamam, çünkü istemiyorum. (Bunu diyebilir misiniz?)</a:t>
            </a:r>
          </a:p>
          <a:p>
            <a:pPr fontAlgn="base">
              <a:buNone/>
            </a:pPr>
            <a:r>
              <a:rPr lang="tr-TR" sz="2200" dirty="0" smtClean="0"/>
              <a:t>Kazanamam, çünkü ders çalışmıyorum. (Bunu da diyemeyeceksiniz diye düşünüyorum)</a:t>
            </a:r>
          </a:p>
          <a:p>
            <a:pPr fontAlgn="base">
              <a:buNone/>
            </a:pPr>
            <a:r>
              <a:rPr lang="tr-TR" sz="2200" dirty="0" smtClean="0"/>
              <a:t>Ne oldu? Cümleler tıkandı kaldı değil mi? Cümleleri bile kuramayacaksınız </a:t>
            </a:r>
            <a:r>
              <a:rPr lang="tr-TR" sz="2200" dirty="0" err="1" smtClean="0"/>
              <a:t>belkide</a:t>
            </a:r>
            <a:r>
              <a:rPr lang="tr-TR" sz="2200" dirty="0" smtClean="0"/>
              <a:t>.</a:t>
            </a:r>
          </a:p>
          <a:p>
            <a:pPr fontAlgn="base">
              <a:buNone/>
            </a:pPr>
            <a:r>
              <a:rPr lang="tr-TR" sz="2200" dirty="0" smtClean="0"/>
              <a:t>Peki gelin şimdide tam tersini yapalım. Yani:</a:t>
            </a:r>
          </a:p>
          <a:p>
            <a:pPr fontAlgn="base">
              <a:buNone/>
            </a:pPr>
            <a:r>
              <a:rPr lang="tr-TR" sz="2200" dirty="0" smtClean="0"/>
              <a:t>“Kazanırım, çünkü?????” cümlesini tamamlayalım.</a:t>
            </a:r>
          </a:p>
          <a:p>
            <a:pPr fontAlgn="base">
              <a:buNone/>
            </a:pPr>
            <a:r>
              <a:rPr lang="tr-TR" sz="2200" dirty="0" smtClean="0"/>
              <a:t>Kazanırım, çünkü ders çalışıyorum.</a:t>
            </a:r>
          </a:p>
          <a:p>
            <a:pPr fontAlgn="base">
              <a:buNone/>
            </a:pPr>
            <a:r>
              <a:rPr lang="tr-TR" sz="2200" dirty="0" smtClean="0"/>
              <a:t>Kazanırım, çünkü kazanmayı istiyorum.</a:t>
            </a:r>
          </a:p>
          <a:p>
            <a:pPr fontAlgn="base">
              <a:buNone/>
            </a:pPr>
            <a:r>
              <a:rPr lang="tr-TR" sz="2200" dirty="0" smtClean="0"/>
              <a:t>Kazanırım, çünkü geleceğimi nasılda olumlu etkileyeceğini iyi biliyorum.</a:t>
            </a:r>
          </a:p>
          <a:p>
            <a:pPr>
              <a:buNone/>
            </a:pPr>
            <a:endParaRPr lang="tr-T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0" y="153988"/>
            <a:ext cx="9144000" cy="1258887"/>
          </a:xfrm>
          <a:prstGeom prst="rect">
            <a:avLst/>
          </a:prstGeom>
          <a:solidFill>
            <a:srgbClr val="FDB0A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tr-TR" altLang="tr-TR" sz="3500" b="1" dirty="0">
                <a:latin typeface="Tahoma" pitchFamily="34" charset="0"/>
              </a:rPr>
              <a:t>SINAV ÖNCESİ</a:t>
            </a:r>
          </a:p>
          <a:p>
            <a:pPr algn="ctr"/>
            <a:r>
              <a:rPr lang="tr-TR" altLang="tr-TR" sz="3500" b="1" dirty="0" smtClean="0">
                <a:latin typeface="Tahoma" pitchFamily="34" charset="0"/>
              </a:rPr>
              <a:t>(Son Hafta) </a:t>
            </a:r>
            <a:endParaRPr lang="tr-TR" altLang="tr-TR" sz="3500" b="1" u="sng" dirty="0">
              <a:latin typeface="Tahoma" pitchFamily="34" charset="0"/>
            </a:endParaRPr>
          </a:p>
        </p:txBody>
      </p:sp>
      <p:sp>
        <p:nvSpPr>
          <p:cNvPr id="6156" name="Text Box 12"/>
          <p:cNvSpPr txBox="1">
            <a:spLocks noChangeArrowheads="1"/>
          </p:cNvSpPr>
          <p:nvPr/>
        </p:nvSpPr>
        <p:spPr bwMode="auto">
          <a:xfrm>
            <a:off x="361950" y="2924175"/>
            <a:ext cx="86026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80000"/>
              </a:lnSpc>
              <a:spcBef>
                <a:spcPct val="20000"/>
              </a:spcBef>
              <a:buFontTx/>
              <a:buChar char="•"/>
            </a:pPr>
            <a:r>
              <a:rPr lang="tr-TR" altLang="tr-TR" sz="3000" b="1">
                <a:latin typeface="Arial Unicode MS" pitchFamily="34" charset="-128"/>
              </a:rPr>
              <a:t> Sık sık deneme sınavlarına katılın.</a:t>
            </a:r>
            <a:endParaRPr lang="tr-TR" altLang="tr-TR" sz="3000">
              <a:latin typeface="Arial Unicode MS" pitchFamily="34" charset="-128"/>
            </a:endParaRPr>
          </a:p>
        </p:txBody>
      </p:sp>
      <p:sp>
        <p:nvSpPr>
          <p:cNvPr id="6158" name="Text Box 14"/>
          <p:cNvSpPr txBox="1">
            <a:spLocks noChangeArrowheads="1"/>
          </p:cNvSpPr>
          <p:nvPr/>
        </p:nvSpPr>
        <p:spPr bwMode="auto">
          <a:xfrm>
            <a:off x="323850" y="4365625"/>
            <a:ext cx="8694738"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80000"/>
              </a:lnSpc>
              <a:spcBef>
                <a:spcPct val="20000"/>
              </a:spcBef>
              <a:buFontTx/>
              <a:buChar char="•"/>
            </a:pPr>
            <a:r>
              <a:rPr lang="tr-TR" altLang="tr-TR" sz="3000" b="1">
                <a:latin typeface="Arial Unicode MS" pitchFamily="34" charset="-128"/>
              </a:rPr>
              <a:t> Hatırlamakta güçlük çektiğiniz konulara göz atın. </a:t>
            </a:r>
            <a:endParaRPr lang="tr-TR" altLang="tr-TR" sz="3000">
              <a:latin typeface="Arial Unicode MS" pitchFamily="34" charset="-128"/>
            </a:endParaRPr>
          </a:p>
        </p:txBody>
      </p:sp>
      <p:sp>
        <p:nvSpPr>
          <p:cNvPr id="6160" name="Text Box 16"/>
          <p:cNvSpPr txBox="1">
            <a:spLocks noChangeArrowheads="1"/>
          </p:cNvSpPr>
          <p:nvPr/>
        </p:nvSpPr>
        <p:spPr bwMode="auto">
          <a:xfrm>
            <a:off x="303213" y="5343525"/>
            <a:ext cx="86614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80000"/>
              </a:lnSpc>
              <a:spcBef>
                <a:spcPct val="20000"/>
              </a:spcBef>
              <a:buFontTx/>
              <a:buChar char="•"/>
            </a:pPr>
            <a:r>
              <a:rPr lang="tr-TR" altLang="tr-TR" sz="3000" b="1">
                <a:latin typeface="Arial Unicode MS" pitchFamily="34" charset="-128"/>
              </a:rPr>
              <a:t> Sakatlanmayla veya hastalanmayla sonuçlanacak aktivitelerden uzak durun</a:t>
            </a:r>
            <a:r>
              <a:rPr lang="tr-TR" altLang="tr-TR" sz="3000">
                <a:latin typeface="Arial Unicode MS" pitchFamily="34" charset="-128"/>
              </a:rPr>
              <a:t>.</a:t>
            </a:r>
          </a:p>
        </p:txBody>
      </p:sp>
      <p:sp>
        <p:nvSpPr>
          <p:cNvPr id="6161" name="Text Box 17"/>
          <p:cNvSpPr txBox="1">
            <a:spLocks noChangeArrowheads="1"/>
          </p:cNvSpPr>
          <p:nvPr/>
        </p:nvSpPr>
        <p:spPr bwMode="auto">
          <a:xfrm>
            <a:off x="323850" y="3644900"/>
            <a:ext cx="8602663"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80000"/>
              </a:lnSpc>
              <a:spcBef>
                <a:spcPct val="20000"/>
              </a:spcBef>
              <a:buFontTx/>
              <a:buChar char="•"/>
            </a:pPr>
            <a:r>
              <a:rPr lang="tr-TR" altLang="tr-TR" sz="3000" b="1">
                <a:solidFill>
                  <a:srgbClr val="0000CC"/>
                </a:solidFill>
                <a:latin typeface="Arial Unicode MS" pitchFamily="34" charset="-128"/>
              </a:rPr>
              <a:t> Bolca soru çözün.</a:t>
            </a:r>
            <a:endParaRPr lang="tr-TR" altLang="tr-TR" sz="3000">
              <a:solidFill>
                <a:srgbClr val="0000CC"/>
              </a:solidFill>
              <a:latin typeface="Arial Unicode MS" pitchFamily="34" charset="-128"/>
            </a:endParaRPr>
          </a:p>
        </p:txBody>
      </p:sp>
      <p:sp>
        <p:nvSpPr>
          <p:cNvPr id="6162" name="Text Box 18"/>
          <p:cNvSpPr txBox="1">
            <a:spLocks noChangeArrowheads="1"/>
          </p:cNvSpPr>
          <p:nvPr/>
        </p:nvSpPr>
        <p:spPr bwMode="auto">
          <a:xfrm>
            <a:off x="361950" y="1916113"/>
            <a:ext cx="8602663"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lnSpc>
                <a:spcPct val="80000"/>
              </a:lnSpc>
              <a:spcBef>
                <a:spcPct val="20000"/>
              </a:spcBef>
              <a:buFontTx/>
              <a:buChar char="•"/>
            </a:pPr>
            <a:r>
              <a:rPr lang="tr-TR" altLang="tr-TR" sz="3000" b="1">
                <a:latin typeface="Arial Unicode MS" pitchFamily="34" charset="-128"/>
              </a:rPr>
              <a:t> Sınavdan önceki hafta sınava gireceğiniz salonu gidip görün.</a:t>
            </a:r>
            <a:r>
              <a:rPr lang="tr-TR" altLang="tr-TR" sz="3000">
                <a:latin typeface="Arial Unicode MS" pitchFamily="34" charset="-128"/>
              </a:rPr>
              <a:t> </a:t>
            </a:r>
            <a:endParaRPr lang="tr-TR" altLang="tr-TR" sz="3000" b="1">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0-#ppt_w/2"/>
                                          </p:val>
                                        </p:tav>
                                        <p:tav tm="100000">
                                          <p:val>
                                            <p:strVal val="#ppt_x"/>
                                          </p:val>
                                        </p:tav>
                                      </p:tavLst>
                                    </p:anim>
                                    <p:anim calcmode="lin" valueType="num">
                                      <p:cBhvr additive="base">
                                        <p:cTn id="8"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56"/>
                                        </p:tgtEl>
                                        <p:attrNameLst>
                                          <p:attrName>style.visibility</p:attrName>
                                        </p:attrNameLst>
                                      </p:cBhvr>
                                      <p:to>
                                        <p:strVal val="visible"/>
                                      </p:to>
                                    </p:set>
                                    <p:anim calcmode="lin" valueType="num">
                                      <p:cBhvr additive="base">
                                        <p:cTn id="13" dur="500" fill="hold"/>
                                        <p:tgtEl>
                                          <p:spTgt spid="6156"/>
                                        </p:tgtEl>
                                        <p:attrNameLst>
                                          <p:attrName>ppt_x</p:attrName>
                                        </p:attrNameLst>
                                      </p:cBhvr>
                                      <p:tavLst>
                                        <p:tav tm="0">
                                          <p:val>
                                            <p:strVal val="0-#ppt_w/2"/>
                                          </p:val>
                                        </p:tav>
                                        <p:tav tm="100000">
                                          <p:val>
                                            <p:strVal val="#ppt_x"/>
                                          </p:val>
                                        </p:tav>
                                      </p:tavLst>
                                    </p:anim>
                                    <p:anim calcmode="lin" valueType="num">
                                      <p:cBhvr additive="base">
                                        <p:cTn id="14" dur="500" fill="hold"/>
                                        <p:tgtEl>
                                          <p:spTgt spid="61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61"/>
                                        </p:tgtEl>
                                        <p:attrNameLst>
                                          <p:attrName>style.visibility</p:attrName>
                                        </p:attrNameLst>
                                      </p:cBhvr>
                                      <p:to>
                                        <p:strVal val="visible"/>
                                      </p:to>
                                    </p:set>
                                    <p:anim calcmode="lin" valueType="num">
                                      <p:cBhvr additive="base">
                                        <p:cTn id="19" dur="500" fill="hold"/>
                                        <p:tgtEl>
                                          <p:spTgt spid="6161"/>
                                        </p:tgtEl>
                                        <p:attrNameLst>
                                          <p:attrName>ppt_x</p:attrName>
                                        </p:attrNameLst>
                                      </p:cBhvr>
                                      <p:tavLst>
                                        <p:tav tm="0">
                                          <p:val>
                                            <p:strVal val="0-#ppt_w/2"/>
                                          </p:val>
                                        </p:tav>
                                        <p:tav tm="100000">
                                          <p:val>
                                            <p:strVal val="#ppt_x"/>
                                          </p:val>
                                        </p:tav>
                                      </p:tavLst>
                                    </p:anim>
                                    <p:anim calcmode="lin" valueType="num">
                                      <p:cBhvr additive="base">
                                        <p:cTn id="20" dur="500" fill="hold"/>
                                        <p:tgtEl>
                                          <p:spTgt spid="616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58"/>
                                        </p:tgtEl>
                                        <p:attrNameLst>
                                          <p:attrName>style.visibility</p:attrName>
                                        </p:attrNameLst>
                                      </p:cBhvr>
                                      <p:to>
                                        <p:strVal val="visible"/>
                                      </p:to>
                                    </p:set>
                                    <p:anim calcmode="lin" valueType="num">
                                      <p:cBhvr additive="base">
                                        <p:cTn id="25" dur="500" fill="hold"/>
                                        <p:tgtEl>
                                          <p:spTgt spid="6158"/>
                                        </p:tgtEl>
                                        <p:attrNameLst>
                                          <p:attrName>ppt_x</p:attrName>
                                        </p:attrNameLst>
                                      </p:cBhvr>
                                      <p:tavLst>
                                        <p:tav tm="0">
                                          <p:val>
                                            <p:strVal val="0-#ppt_w/2"/>
                                          </p:val>
                                        </p:tav>
                                        <p:tav tm="100000">
                                          <p:val>
                                            <p:strVal val="#ppt_x"/>
                                          </p:val>
                                        </p:tav>
                                      </p:tavLst>
                                    </p:anim>
                                    <p:anim calcmode="lin" valueType="num">
                                      <p:cBhvr additive="base">
                                        <p:cTn id="26" dur="500" fill="hold"/>
                                        <p:tgtEl>
                                          <p:spTgt spid="615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60"/>
                                        </p:tgtEl>
                                        <p:attrNameLst>
                                          <p:attrName>style.visibility</p:attrName>
                                        </p:attrNameLst>
                                      </p:cBhvr>
                                      <p:to>
                                        <p:strVal val="visible"/>
                                      </p:to>
                                    </p:set>
                                    <p:anim calcmode="lin" valueType="num">
                                      <p:cBhvr additive="base">
                                        <p:cTn id="31" dur="500" fill="hold"/>
                                        <p:tgtEl>
                                          <p:spTgt spid="6160"/>
                                        </p:tgtEl>
                                        <p:attrNameLst>
                                          <p:attrName>ppt_x</p:attrName>
                                        </p:attrNameLst>
                                      </p:cBhvr>
                                      <p:tavLst>
                                        <p:tav tm="0">
                                          <p:val>
                                            <p:strVal val="0-#ppt_w/2"/>
                                          </p:val>
                                        </p:tav>
                                        <p:tav tm="100000">
                                          <p:val>
                                            <p:strVal val="#ppt_x"/>
                                          </p:val>
                                        </p:tav>
                                      </p:tavLst>
                                    </p:anim>
                                    <p:anim calcmode="lin" valueType="num">
                                      <p:cBhvr additive="base">
                                        <p:cTn id="32" dur="500" fill="hold"/>
                                        <p:tgtEl>
                                          <p:spTgt spid="616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162"/>
                                        </p:tgtEl>
                                        <p:attrNameLst>
                                          <p:attrName>style.visibility</p:attrName>
                                        </p:attrNameLst>
                                      </p:cBhvr>
                                      <p:to>
                                        <p:strVal val="visible"/>
                                      </p:to>
                                    </p:set>
                                    <p:anim calcmode="lin" valueType="num">
                                      <p:cBhvr additive="base">
                                        <p:cTn id="37" dur="500" fill="hold"/>
                                        <p:tgtEl>
                                          <p:spTgt spid="6162"/>
                                        </p:tgtEl>
                                        <p:attrNameLst>
                                          <p:attrName>ppt_x</p:attrName>
                                        </p:attrNameLst>
                                      </p:cBhvr>
                                      <p:tavLst>
                                        <p:tav tm="0">
                                          <p:val>
                                            <p:strVal val="0-#ppt_w/2"/>
                                          </p:val>
                                        </p:tav>
                                        <p:tav tm="100000">
                                          <p:val>
                                            <p:strVal val="#ppt_x"/>
                                          </p:val>
                                        </p:tav>
                                      </p:tavLst>
                                    </p:anim>
                                    <p:anim calcmode="lin" valueType="num">
                                      <p:cBhvr additive="base">
                                        <p:cTn id="38" dur="500" fill="hold"/>
                                        <p:tgtEl>
                                          <p:spTgt spid="61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autoUpdateAnimBg="0"/>
      <p:bldP spid="6156" grpId="0" autoUpdateAnimBg="0"/>
      <p:bldP spid="6158" grpId="0" autoUpdateAnimBg="0"/>
      <p:bldP spid="6160" grpId="0" autoUpdateAnimBg="0"/>
      <p:bldP spid="6161" grpId="0" autoUpdateAnimBg="0"/>
      <p:bldP spid="6162"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1348</Words>
  <PresentationFormat>Ekran Gösterisi (4:3)</PresentationFormat>
  <Paragraphs>193</Paragraphs>
  <Slides>32</Slides>
  <Notes>0</Notes>
  <HiddenSlides>0</HiddenSlides>
  <MMClips>0</MMClips>
  <ScaleCrop>false</ScaleCrop>
  <HeadingPairs>
    <vt:vector size="4" baseType="variant">
      <vt:variant>
        <vt:lpstr>Tema</vt:lpstr>
      </vt:variant>
      <vt:variant>
        <vt:i4>1</vt:i4>
      </vt:variant>
      <vt:variant>
        <vt:lpstr>Slayt Başlıkları</vt:lpstr>
      </vt:variant>
      <vt:variant>
        <vt:i4>32</vt:i4>
      </vt:variant>
    </vt:vector>
  </HeadingPairs>
  <TitlesOfParts>
    <vt:vector size="33" baseType="lpstr">
      <vt:lpstr>Akış</vt:lpstr>
      <vt:lpstr>YERİM SENİ YGS </vt:lpstr>
      <vt:lpstr>Slayt 2</vt:lpstr>
      <vt:lpstr> SINAV STRATEJİSİ BELİRLE!</vt:lpstr>
      <vt:lpstr>POZİTİF VE İNANÇLI OLUN! </vt:lpstr>
      <vt:lpstr>Slayt 5</vt:lpstr>
      <vt:lpstr>Olumsuz Düşünen Bir Kişinin yaşadıklarını bir örnekle açıklayalım; </vt:lpstr>
      <vt:lpstr>Olumlu Düşünen bir kişinin yaşadıklarını bir örnekle açıklayalım; </vt:lpstr>
      <vt:lpstr>Sınavı kazanamama duygusunu destekleyen mantıklı gerekçeleriniz yoksa bu durum duygularınızın size oynadığı büyük bir oyun. </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YERİM SENİ YGS </dc:title>
  <dc:creator>Fatih Peki</dc:creator>
  <cp:lastModifiedBy>Fatih Peki</cp:lastModifiedBy>
  <cp:revision>5</cp:revision>
  <dcterms:created xsi:type="dcterms:W3CDTF">2017-03-06T08:40:48Z</dcterms:created>
  <dcterms:modified xsi:type="dcterms:W3CDTF">2017-03-06T12:10:32Z</dcterms:modified>
</cp:coreProperties>
</file>